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13/12/2015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8760" y="1403648"/>
            <a:ext cx="5451258" cy="7200800"/>
          </a:xfrm>
        </p:spPr>
        <p:txBody>
          <a:bodyPr>
            <a:noAutofit/>
          </a:bodyPr>
          <a:lstStyle/>
          <a:p>
            <a:r>
              <a:rPr lang="fr-FR" sz="60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Christmas </a:t>
            </a:r>
            <a:r>
              <a:rPr lang="fr-FR" sz="6000" b="1" dirty="0" err="1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card</a:t>
            </a:r>
            <a:r>
              <a:rPr lang="fr-FR" sz="60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br>
              <a:rPr lang="fr-FR" sz="60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</a:br>
            <a:r>
              <a:rPr lang="fr-FR" sz="60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/>
            </a:r>
            <a:br>
              <a:rPr lang="fr-FR" sz="60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</a:br>
            <a:r>
              <a:rPr lang="fr-FR" sz="54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by the french team!</a:t>
            </a:r>
            <a:br>
              <a:rPr lang="fr-FR" sz="54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</a:br>
            <a:r>
              <a:rPr lang="fr-FR" sz="54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/>
            </a:r>
            <a:br>
              <a:rPr lang="fr-FR" sz="54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</a:br>
            <a:r>
              <a:rPr lang="fr-FR" sz="3600" b="1" i="1" dirty="0" err="1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Children</a:t>
            </a:r>
            <a:r>
              <a:rPr lang="fr-FR" sz="3600" b="1" i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from</a:t>
            </a:r>
            <a:r>
              <a:rPr lang="fr-FR" sz="3600" b="1" i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Tousson</a:t>
            </a:r>
            <a:endParaRPr lang="fr-FR" sz="3600" b="1" i="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22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prism dir="u" isContent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14908"/>
            <a:ext cx="6480720" cy="87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37488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5" y="395537"/>
            <a:ext cx="6549604" cy="82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45475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3" y="179512"/>
            <a:ext cx="6469863" cy="86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791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8" y="343010"/>
            <a:ext cx="6550822" cy="85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660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3" y="251520"/>
            <a:ext cx="6557414" cy="86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93654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323528"/>
            <a:ext cx="6592543" cy="85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3792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" y="4788024"/>
            <a:ext cx="6763695" cy="33033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27584"/>
            <a:ext cx="6858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Here the whole map, unfolded.</a:t>
            </a:r>
            <a:br>
              <a:rPr 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closes with a folding system!</a:t>
            </a:r>
            <a:endParaRPr lang="fr-FR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600326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672" y="2915816"/>
            <a:ext cx="5688632" cy="30469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i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Happy </a:t>
            </a:r>
          </a:p>
          <a:p>
            <a:pPr algn="ctr"/>
            <a:r>
              <a:rPr lang="fr-FR" sz="96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Christmas</a:t>
            </a:r>
            <a:endParaRPr lang="fr-FR" sz="9600" b="1" i="1" cap="none" spc="0" dirty="0">
              <a:ln w="12700">
                <a:solidFill>
                  <a:sysClr val="windowText" lastClr="00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2699" y="7908474"/>
            <a:ext cx="2722605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i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French team!</a:t>
            </a:r>
            <a:endParaRPr lang="fr-FR" sz="3600" b="1" i="1" cap="none" spc="0" dirty="0">
              <a:ln w="12700">
                <a:solidFill>
                  <a:sysClr val="windowText" lastClr="00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689501"/>
      </p:ext>
    </p:extLst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</Words>
  <Application>Microsoft Office PowerPoint</Application>
  <PresentationFormat>Affichage à l'écran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Christmas card   by the french team!  Children from Tousson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card  by the french team! Children from Tousson</dc:title>
  <dc:creator>Ecole3</dc:creator>
  <cp:lastModifiedBy>Ecole3</cp:lastModifiedBy>
  <cp:revision>16</cp:revision>
  <dcterms:created xsi:type="dcterms:W3CDTF">2015-12-13T18:22:20Z</dcterms:created>
  <dcterms:modified xsi:type="dcterms:W3CDTF">2015-12-13T20:16:44Z</dcterms:modified>
</cp:coreProperties>
</file>