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0" r:id="rId6"/>
    <p:sldId id="271" r:id="rId7"/>
    <p:sldId id="272" r:id="rId8"/>
    <p:sldId id="273" r:id="rId9"/>
    <p:sldId id="274" r:id="rId10"/>
    <p:sldId id="27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5324" autoAdjust="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30E08F2E-5F06-4CE2-A139-452A1382A6F0}" type="datetimeFigureOut">
              <a:rPr lang="es-ES"/>
              <a:t>19/10/2015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B828588A-5C4E-401A-AECC-B6F63A9DE965}" type="slidenum">
              <a:rPr lang="es-ES"/>
              <a:t>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1A4C5DC6-1594-414D-9341-ABA08739246C}" type="datetimeFigureOut">
              <a:t>19/10/2015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7542409-6A04-4DC6-AC3A-D3758287A8F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01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53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05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87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S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47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Nubes blancas esponjosas con un cielo azul celeste" title="Imagen de diseño de diapositi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Ampliación de imagen de planta" title="Imagen de diseño de diapositiv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n 10" descr="Ondas" title="Imagen de diseño de diapositiv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 latinLnBrk="0">
              <a:lnSpc>
                <a:spcPct val="90000"/>
              </a:lnSpc>
              <a:defRPr lang="es-ES"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s-ES" sz="180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Pie de página aquí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Texto del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Texto del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 latinLnBrk="0">
              <a:defRPr lang="es-ES"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s-ES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es-ES" sz="2000"/>
            </a:lvl2pPr>
            <a:lvl3pPr marL="914400" indent="0" latinLnBrk="0">
              <a:buNone/>
              <a:defRPr lang="es-ES" sz="1800"/>
            </a:lvl3pPr>
            <a:lvl4pPr marL="1371600" indent="0" latinLnBrk="0">
              <a:buNone/>
              <a:defRPr lang="es-ES" sz="1600"/>
            </a:lvl4pPr>
            <a:lvl5pPr marL="1828800" indent="0" latinLnBrk="0">
              <a:buNone/>
              <a:defRPr lang="es-ES" sz="1600"/>
            </a:lvl5pPr>
            <a:lvl6pPr marL="2286000" indent="0" latinLnBrk="0">
              <a:buNone/>
              <a:defRPr lang="es-ES" sz="1600"/>
            </a:lvl6pPr>
            <a:lvl7pPr marL="2743200" indent="0" latinLnBrk="0">
              <a:buNone/>
              <a:defRPr lang="es-ES" sz="1600"/>
            </a:lvl7pPr>
            <a:lvl8pPr marL="3200400" indent="0" latinLnBrk="0">
              <a:buNone/>
              <a:defRPr lang="es-ES" sz="1600"/>
            </a:lvl8pPr>
            <a:lvl9pPr marL="3657600" indent="0" latinLnBrk="0">
              <a:buNone/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Imagen 8" descr="Ondas" title="Imagen de diseño de diapositi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Imagen 10" descr="Primer plano de plantas verdes" title="Imagen de diseño de diapositiv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 latinLnBrk="0">
              <a:defRPr lang="es-ES" sz="22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 latinLnBrk="0">
              <a:defRPr lang="es-ES" sz="22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Texto del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2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latinLnBrk="0">
              <a:defRPr lang="es-ES" sz="22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2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latinLnBrk="0">
              <a:defRPr lang="es-ES" sz="22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Texto del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Texto del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Texto del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 latinLnBrk="0">
              <a:defRPr lang="es-ES" sz="22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Texto del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es-ES" sz="22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Texto del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pPr/>
              <a:t>‹Nº›</a:t>
            </a:fld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31 de julio de 2013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Texto del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s-ES"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es-ES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Local </a:t>
            </a:r>
            <a:r>
              <a:rPr lang="es-ES" dirty="0" err="1"/>
              <a:t>Biodiversity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Logos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San Martín de Montalbán, </a:t>
            </a:r>
            <a:r>
              <a:rPr lang="es-ES" dirty="0" err="1"/>
              <a:t>Spain</a:t>
            </a:r>
            <a:r>
              <a:rPr lang="es-ES" dirty="0"/>
              <a:t>, </a:t>
            </a:r>
            <a:r>
              <a:rPr lang="es-ES" dirty="0" err="1"/>
              <a:t>October</a:t>
            </a:r>
            <a:r>
              <a:rPr lang="es-ES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Our candidate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.....</a:t>
            </a:r>
          </a:p>
        </p:txBody>
      </p:sp>
      <p:pic>
        <p:nvPicPr>
          <p:cNvPr id="4" name="Imagen 3" descr="Logo.jpg"/>
          <p:cNvPicPr>
            <a:picLocks noChangeAspect="1"/>
          </p:cNvPicPr>
          <p:nvPr/>
        </p:nvPicPr>
        <p:blipFill>
          <a:blip r:embed="rId3"/>
          <a:srcRect l="36" t="12" r="-36" b="18409"/>
          <a:stretch>
            <a:fillRect/>
          </a:stretch>
        </p:blipFill>
        <p:spPr>
          <a:xfrm>
            <a:off x="5715000" y="104775"/>
            <a:ext cx="6337300" cy="6364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uadroTexto 4"/>
          <p:cNvSpPr txBox="1"/>
          <p:nvPr/>
        </p:nvSpPr>
        <p:spPr>
          <a:xfrm>
            <a:off x="3551322" y="608575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 err="1"/>
              <a:t>Author</a:t>
            </a:r>
            <a:r>
              <a:rPr lang="es-ES" dirty="0"/>
              <a:t>: Tito</a:t>
            </a:r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619877" cy="1182688"/>
          </a:xfrm>
        </p:spPr>
        <p:txBody>
          <a:bodyPr/>
          <a:lstStyle/>
          <a:p>
            <a:r>
              <a:rPr lang="es-ES" dirty="0" err="1"/>
              <a:t>Participants</a:t>
            </a:r>
            <a:r>
              <a:rPr lang="es-ES" dirty="0"/>
              <a:t>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45678" y="603363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 err="1"/>
              <a:t>Author</a:t>
            </a:r>
            <a:r>
              <a:rPr lang="es-ES" dirty="0"/>
              <a:t>: Cristina</a:t>
            </a:r>
          </a:p>
        </p:txBody>
      </p:sp>
      <p:pic>
        <p:nvPicPr>
          <p:cNvPr id="3" name="Imagen 2" descr="Logo 001.jpg"/>
          <p:cNvPicPr>
            <a:picLocks noChangeAspect="1"/>
          </p:cNvPicPr>
          <p:nvPr/>
        </p:nvPicPr>
        <p:blipFill>
          <a:blip r:embed="rId3"/>
          <a:srcRect l="28" t="-124" r="-28" b="22083"/>
          <a:stretch>
            <a:fillRect/>
          </a:stretch>
        </p:blipFill>
        <p:spPr>
          <a:xfrm>
            <a:off x="99932" y="1359417"/>
            <a:ext cx="4818647" cy="5157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n 5" descr="Logo 002.jpg"/>
          <p:cNvPicPr>
            <a:picLocks noChangeAspect="1"/>
          </p:cNvPicPr>
          <p:nvPr/>
        </p:nvPicPr>
        <p:blipFill>
          <a:blip r:embed="rId4"/>
          <a:srcRect l="28" t="-6" r="-28" b="16775"/>
          <a:stretch>
            <a:fillRect/>
          </a:stretch>
        </p:blipFill>
        <p:spPr>
          <a:xfrm>
            <a:off x="7348343" y="102687"/>
            <a:ext cx="4758489" cy="5433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CuadroTexto 6"/>
          <p:cNvSpPr txBox="1"/>
          <p:nvPr/>
        </p:nvSpPr>
        <p:spPr>
          <a:xfrm>
            <a:off x="5975305" y="14613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dirty="0" err="1"/>
              <a:t>Author</a:t>
            </a:r>
            <a:r>
              <a:rPr lang="es-ES" dirty="0"/>
              <a:t>: Iván</a:t>
            </a:r>
          </a:p>
        </p:txBody>
      </p:sp>
    </p:spTree>
    <p:extLst>
      <p:ext uri="{BB962C8B-B14F-4D97-AF65-F5344CB8AC3E}">
        <p14:creationId xmlns:p14="http://schemas.microsoft.com/office/powerpoint/2010/main" val="1177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619877" cy="1182688"/>
          </a:xfrm>
        </p:spPr>
        <p:txBody>
          <a:bodyPr/>
          <a:lstStyle/>
          <a:p>
            <a:r>
              <a:rPr lang="es-ES" dirty="0" err="1"/>
              <a:t>Participants</a:t>
            </a:r>
            <a:r>
              <a:rPr lang="es-ES" dirty="0"/>
              <a:t>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65204" y="609378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 err="1"/>
              <a:t>Author</a:t>
            </a:r>
            <a:r>
              <a:rPr lang="es-ES" dirty="0"/>
              <a:t>: Laura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99318" y="10102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dirty="0" err="1"/>
              <a:t>Author</a:t>
            </a:r>
            <a:r>
              <a:rPr lang="es-ES" dirty="0"/>
              <a:t>: Leire</a:t>
            </a:r>
          </a:p>
        </p:txBody>
      </p:sp>
      <p:pic>
        <p:nvPicPr>
          <p:cNvPr id="4" name="Imagen 3" descr="Logo 003.jpg"/>
          <p:cNvPicPr>
            <a:picLocks noChangeAspect="1"/>
          </p:cNvPicPr>
          <p:nvPr/>
        </p:nvPicPr>
        <p:blipFill>
          <a:blip r:embed="rId3"/>
          <a:srcRect l="-263" t="132" r="263" b="17435"/>
          <a:stretch>
            <a:fillRect/>
          </a:stretch>
        </p:blipFill>
        <p:spPr>
          <a:xfrm>
            <a:off x="135355" y="1131001"/>
            <a:ext cx="4758489" cy="53946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Logo 004.jpg"/>
          <p:cNvPicPr>
            <a:picLocks noChangeAspect="1"/>
          </p:cNvPicPr>
          <p:nvPr/>
        </p:nvPicPr>
        <p:blipFill>
          <a:blip r:embed="rId4"/>
          <a:srcRect l="-187" t="-286" r="2128" b="19902"/>
          <a:stretch>
            <a:fillRect/>
          </a:stretch>
        </p:blipFill>
        <p:spPr>
          <a:xfrm>
            <a:off x="7325728" y="101021"/>
            <a:ext cx="4625223" cy="5424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92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619877" cy="1182688"/>
          </a:xfrm>
        </p:spPr>
        <p:txBody>
          <a:bodyPr/>
          <a:lstStyle/>
          <a:p>
            <a:r>
              <a:rPr lang="es-ES" dirty="0" err="1"/>
              <a:t>Participants</a:t>
            </a:r>
            <a:r>
              <a:rPr lang="es-ES" dirty="0"/>
              <a:t>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65204" y="609378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 err="1"/>
              <a:t>Author</a:t>
            </a:r>
            <a:r>
              <a:rPr lang="es-ES" dirty="0"/>
              <a:t>: María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63963" y="16117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dirty="0" err="1"/>
              <a:t>Author</a:t>
            </a:r>
            <a:r>
              <a:rPr lang="es-ES" dirty="0"/>
              <a:t>: Marcos</a:t>
            </a:r>
          </a:p>
        </p:txBody>
      </p:sp>
      <p:pic>
        <p:nvPicPr>
          <p:cNvPr id="4" name="Imagen 3" descr="Logo 005.jpg"/>
          <p:cNvPicPr>
            <a:picLocks noChangeAspect="1"/>
          </p:cNvPicPr>
          <p:nvPr/>
        </p:nvPicPr>
        <p:blipFill>
          <a:blip r:embed="rId3"/>
          <a:srcRect l="-265" t="34" r="265" b="23522"/>
          <a:stretch>
            <a:fillRect/>
          </a:stretch>
        </p:blipFill>
        <p:spPr>
          <a:xfrm>
            <a:off x="45118" y="1415400"/>
            <a:ext cx="4863765" cy="5110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Logo 006.jpg"/>
          <p:cNvPicPr>
            <a:picLocks noChangeAspect="1"/>
          </p:cNvPicPr>
          <p:nvPr/>
        </p:nvPicPr>
        <p:blipFill>
          <a:blip r:embed="rId4"/>
          <a:srcRect l="-159" t="-192" r="1316" b="17025"/>
          <a:stretch>
            <a:fillRect/>
          </a:stretch>
        </p:blipFill>
        <p:spPr>
          <a:xfrm>
            <a:off x="7175584" y="75197"/>
            <a:ext cx="4907213" cy="5665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9295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619877" cy="1182688"/>
          </a:xfrm>
        </p:spPr>
        <p:txBody>
          <a:bodyPr/>
          <a:lstStyle/>
          <a:p>
            <a:r>
              <a:rPr lang="es-ES" dirty="0" err="1"/>
              <a:t>Participants</a:t>
            </a:r>
            <a:r>
              <a:rPr lang="es-ES" dirty="0"/>
              <a:t>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65204" y="609378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 err="1"/>
              <a:t>Author</a:t>
            </a:r>
            <a:r>
              <a:rPr lang="es-ES" dirty="0"/>
              <a:t>: Noelia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638242" y="14613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dirty="0" err="1"/>
              <a:t>Author</a:t>
            </a:r>
            <a:r>
              <a:rPr lang="es-ES" dirty="0"/>
              <a:t>: Sandra</a:t>
            </a:r>
          </a:p>
        </p:txBody>
      </p:sp>
      <p:pic>
        <p:nvPicPr>
          <p:cNvPr id="4" name="Imagen 3" descr="Logo 007.jpg"/>
          <p:cNvPicPr>
            <a:picLocks noChangeAspect="1"/>
          </p:cNvPicPr>
          <p:nvPr/>
        </p:nvPicPr>
        <p:blipFill>
          <a:blip r:embed="rId3"/>
          <a:srcRect l="-159" t="127" r="4490" b="22024"/>
          <a:stretch>
            <a:fillRect/>
          </a:stretch>
        </p:blipFill>
        <p:spPr>
          <a:xfrm>
            <a:off x="134863" y="1277374"/>
            <a:ext cx="4638684" cy="5198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Logo 008.jpg"/>
          <p:cNvPicPr>
            <a:picLocks noChangeAspect="1"/>
          </p:cNvPicPr>
          <p:nvPr/>
        </p:nvPicPr>
        <p:blipFill>
          <a:blip r:embed="rId4"/>
          <a:srcRect l="234" t="-121" r="4659" b="23294"/>
          <a:stretch>
            <a:fillRect/>
          </a:stretch>
        </p:blipFill>
        <p:spPr>
          <a:xfrm>
            <a:off x="7354586" y="146139"/>
            <a:ext cx="4682955" cy="4556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21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619877" cy="1182688"/>
          </a:xfrm>
        </p:spPr>
        <p:txBody>
          <a:bodyPr/>
          <a:lstStyle/>
          <a:p>
            <a:r>
              <a:rPr lang="es-ES" dirty="0" err="1"/>
              <a:t>Participants</a:t>
            </a:r>
            <a:r>
              <a:rPr lang="es-ES" dirty="0"/>
              <a:t>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65204" y="609378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 err="1"/>
              <a:t>Author</a:t>
            </a:r>
            <a:r>
              <a:rPr lang="es-ES" dirty="0"/>
              <a:t>: </a:t>
            </a:r>
            <a:r>
              <a:rPr lang="es-ES" dirty="0" err="1"/>
              <a:t>Yassin</a:t>
            </a:r>
            <a:endParaRPr lang="es-ES" dirty="0"/>
          </a:p>
        </p:txBody>
      </p:sp>
      <p:pic>
        <p:nvPicPr>
          <p:cNvPr id="4" name="Imagen 3" descr="Logo 009.jpg"/>
          <p:cNvPicPr>
            <a:picLocks noChangeAspect="1"/>
          </p:cNvPicPr>
          <p:nvPr/>
        </p:nvPicPr>
        <p:blipFill>
          <a:blip r:embed="rId3"/>
          <a:srcRect l="1635" t="2" r="8310" b="18203"/>
          <a:stretch>
            <a:fillRect/>
          </a:stretch>
        </p:blipFill>
        <p:spPr>
          <a:xfrm>
            <a:off x="3416050" y="107950"/>
            <a:ext cx="4839856" cy="5982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592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5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í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Props1.xml><?xml version="1.0" encoding="utf-8"?>
<ds:datastoreItem xmlns:ds="http://schemas.openxmlformats.org/officeDocument/2006/customXml" ds:itemID="{DE493AF9-AC66-400F-BE61-DEAB22F2F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C8B583-6F29-43E5-A753-63A626A76C98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E4A0A9-2C99-418B-A071-FC66BFD35D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100</Words>
  <Application>Microsoft Office PowerPoint</Application>
  <PresentationFormat>Panorámica</PresentationFormat>
  <Paragraphs>36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Ecología 16x9</vt:lpstr>
      <vt:lpstr>Local Biodiversity Logos</vt:lpstr>
      <vt:lpstr>Our candidate is.....</vt:lpstr>
      <vt:lpstr>Participants:</vt:lpstr>
      <vt:lpstr>Participants:</vt:lpstr>
      <vt:lpstr>Participants:</vt:lpstr>
      <vt:lpstr>Participants:</vt:lpstr>
      <vt:lpstr>Participants: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Summer</dc:creator>
  <cp:lastModifiedBy>Preedaporn Stapholdecha</cp:lastModifiedBy>
  <cp:revision>12</cp:revision>
  <dcterms:created xsi:type="dcterms:W3CDTF">2013-04-05T20:05:51Z</dcterms:created>
  <dcterms:modified xsi:type="dcterms:W3CDTF">2015-10-19T20:13:12Z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