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18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793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749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789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209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644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30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179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36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933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899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881C-4AD6-4D49-B6AA-D63FC763326D}" type="datetimeFigureOut">
              <a:rPr lang="lt-LT" smtClean="0"/>
              <a:t>2022-06-10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5C7A-1961-454C-B178-DC6261BD7C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61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PJJM_hCFj0" TargetMode="External"/><Relationship Id="rId2" Type="http://schemas.openxmlformats.org/officeDocument/2006/relationships/hyperlink" Target="https://youtu.be/-D_Np-3dVB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-D_Np-3dVB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78" y="169291"/>
            <a:ext cx="2639797" cy="2341067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Greenhouse effect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Krokialaukis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53" y="3309079"/>
            <a:ext cx="2390947" cy="19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Poster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: poster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Facts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Greenhouse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Greenhouse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marL="0" indent="0"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poster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Greenhouse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marL="0" indent="0"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: poster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Greenhouse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0" indent="0"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poster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warming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“.</a:t>
            </a:r>
          </a:p>
          <a:p>
            <a:pPr marL="0" indent="0"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poster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greenhouse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marL="0" indent="0">
              <a:buNone/>
            </a:pP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You must create a poster in 5-8 minutes.</a:t>
            </a:r>
          </a:p>
          <a:p>
            <a:pPr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You will need to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 the poster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979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lt-LT" dirty="0" smtClean="0">
                <a:hlinkClick r:id="rId2"/>
              </a:rPr>
              <a:t>https</a:t>
            </a:r>
            <a:r>
              <a:rPr lang="lt-LT" dirty="0">
                <a:hlinkClick r:id="rId2"/>
              </a:rPr>
              <a:t>://youtu.be/-</a:t>
            </a:r>
            <a:r>
              <a:rPr lang="lt-LT" dirty="0" smtClean="0">
                <a:hlinkClick r:id="rId2"/>
              </a:rPr>
              <a:t>D_Np-3dVBQ</a:t>
            </a:r>
            <a:r>
              <a:rPr lang="lt-LT" dirty="0"/>
              <a:t/>
            </a:r>
            <a:br>
              <a:rPr lang="lt-LT" dirty="0"/>
            </a:br>
            <a:r>
              <a:rPr lang="lt-LT" dirty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youtu.be/BPJJM_hCFj0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sz="7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lt-LT" sz="7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</a:t>
            </a:r>
            <a:r>
              <a:rPr lang="lt-LT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7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lt-LT" sz="7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76538" y="2259792"/>
            <a:ext cx="4085601" cy="3511591"/>
          </a:xfrm>
          <a:prstGeom prst="rect">
            <a:avLst/>
          </a:prstGeom>
        </p:spPr>
      </p:pic>
      <p:sp>
        <p:nvSpPr>
          <p:cNvPr id="5" name="AutoShape 2" descr="Apie šypsenėlę… | Pasaulis Stiu akim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07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ntroduction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and global warming – </a:t>
            </a:r>
            <a:r>
              <a:rPr lang="en-US" alt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alt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lt-LT" alt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debatable problem </a:t>
            </a:r>
            <a:r>
              <a:rPr lang="en-US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a wide </a:t>
            </a:r>
            <a:r>
              <a:rPr lang="en-US" alt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opinions</a:t>
            </a:r>
            <a:r>
              <a:rPr lang="lt-LT" alt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rising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  <a:defRPr/>
            </a:pP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contribute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warming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Greta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Thunberg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alt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2018, Greta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Thunberg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ninth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heatwaves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wildfires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swedish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parliament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School‘s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strike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lt-L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Skolstrejk</a:t>
            </a:r>
            <a:r>
              <a:rPr lang="lt-L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</a:t>
            </a:r>
            <a:r>
              <a:rPr lang="lt-L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klimatet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protesting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inactivity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warming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Greta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Thunberg‘s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alt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lt-LT" altLang="lt-LT" dirty="0"/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359" y="4320"/>
            <a:ext cx="2802008" cy="36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itchFamily="18" charset="0"/>
                <a:cs typeface="Times New Roman" pitchFamily="18" charset="0"/>
              </a:rPr>
              <a:t>Erasmus+ 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oject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Krokialaukis Tomas Noraus-Naruševičius 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gymnasium 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involved into international 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Erasmus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+ project  Climate Change – 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Let’s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Save the Planet! Pupils and their 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families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will use the knowledge gained 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the project to try to change their 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lifestyles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by mitigating the effects of climate change.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26" y="1690688"/>
            <a:ext cx="4355142" cy="35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Lesson objectives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posters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film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1. Explain in your own words how the greenhouse effect occurs.</a:t>
            </a:r>
          </a:p>
          <a:p>
            <a:pPr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2. Name consequences of the greenhouse effect.</a:t>
            </a:r>
          </a:p>
          <a:p>
            <a:pPr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3. List ways you can contribute to reducing the greenhouse effect.</a:t>
            </a:r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t-L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greenhouse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effect‘s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greenhouse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t-LT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. You will learn to communicate and collaborate.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252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reenhouse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jar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>
              <a:solidFill>
                <a:srgbClr val="FF0000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1" y="2722523"/>
            <a:ext cx="4906060" cy="318179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9628"/>
            <a:ext cx="5753903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https://youtu.be/-D_Np-3dVBQ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2680" y="1450511"/>
            <a:ext cx="6031635" cy="48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Domino game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The goal is to collect the playing cards in the correct order as quickly as possible.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596" y="2691281"/>
            <a:ext cx="5025973" cy="37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Domino game questions and answers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199" y="1345939"/>
            <a:ext cx="11168921" cy="53096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1. What gases are called greenhouse gases?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Carbon dioxide, methane, water vapor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2. Why are they called greenhouse gases?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They prevent the warmed Earth from radiating all the heat back into the atmosphere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3. What do greenhouse gases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 in the atmosphere 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Prevent heat from dissipating from the Earth's surface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4. What happens to climate where heat cannot dissipate from the Earth’s surface?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The climate is warming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5. What are the consequences of global warming 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Glaciers are melting, global ocean levels are rising, and conventional plants and 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(such as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polar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bears) are disappearing; droughts are intensifying, fires are on the rise and river floods are more frequent. More extreme events are also being recorded - tropical cyclones, hurricanes, torrential rains, heat waves, etc.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6. Wh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ere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 the energy that people, businesses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every day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fuels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 or fossil fuels</a:t>
            </a:r>
          </a:p>
        </p:txBody>
      </p:sp>
    </p:spTree>
    <p:extLst>
      <p:ext uri="{BB962C8B-B14F-4D97-AF65-F5344CB8AC3E}">
        <p14:creationId xmlns:p14="http://schemas.microsoft.com/office/powerpoint/2010/main" val="35357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7. What are the types of fossil fuels?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Coal, oil, natural gas</a:t>
            </a:r>
          </a:p>
          <a:p>
            <a:pPr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.What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gases are formed when coal burns in conjunction with oxygen?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Carbon dioxide (CO 2)?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9. How naturally (not due to human activities) is carbon dioxide formed on Earth?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Burning forests, grass, erupting volcanoes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10. Who are the main consumers of carbon dioxide and contribute to reducing the greenhouse effect?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Forests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11. What are the sources of energy without burning fuel?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Renewables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12. What renewable energy sources do you know? Wind energy, hydropower, solar energy, geothermal energy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13. How can you contribute to reducing the greenhouse effect?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Sort garbage, turn off unused electrical appliances, save paper, use reusable shopping bags, save water, plant a tree, etc.</a:t>
            </a:r>
          </a:p>
          <a:p>
            <a:pPr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497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715</Words>
  <Application>Microsoft Office PowerPoint</Application>
  <PresentationFormat>Plačiaekranė</PresentationFormat>
  <Paragraphs>66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„Office“ tema</vt:lpstr>
      <vt:lpstr>Greenhouse effect</vt:lpstr>
      <vt:lpstr>Introduction</vt:lpstr>
      <vt:lpstr>Erasmus+ project</vt:lpstr>
      <vt:lpstr>Lesson objectives</vt:lpstr>
      <vt:lpstr>Greenhouse effect  in a jar</vt:lpstr>
      <vt:lpstr>https://youtu.be/-D_Np-3dVBQ </vt:lpstr>
      <vt:lpstr>Domino game</vt:lpstr>
      <vt:lpstr>Domino game questions and answers</vt:lpstr>
      <vt:lpstr>„PowerPoint“ pateiktis</vt:lpstr>
      <vt:lpstr>Posters</vt:lpstr>
      <vt:lpstr>  https://youtu.be/-D_Np-3dVBQ https://youtu.be/BPJJM_hCFj0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Rasa Babarskienė</dc:creator>
  <cp:lastModifiedBy>Geografija</cp:lastModifiedBy>
  <cp:revision>33</cp:revision>
  <dcterms:created xsi:type="dcterms:W3CDTF">2022-06-03T06:01:15Z</dcterms:created>
  <dcterms:modified xsi:type="dcterms:W3CDTF">2022-06-10T04:56:07Z</dcterms:modified>
</cp:coreProperties>
</file>