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5143500" type="screen16x9"/>
  <p:notesSz cx="6858000" cy="9144000"/>
  <p:embeddedFontLst>
    <p:embeddedFont>
      <p:font typeface="Roboto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3" d="100"/>
          <a:sy n="83" d="100"/>
        </p:scale>
        <p:origin x="-84" y="-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210650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b48a3322b6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b48a3322b6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b48a3322b6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b48a3322b6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b48a3322b6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b48a3322b6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b48a3322b6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b48a3322b6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b48a3322b6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b48a3322b6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b48a3322b6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b48a3322b6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b48a3322b6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b48a3322b6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b48a3322b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b48a3322b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b48a3322b6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b48a3322b6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b48a3322b6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b48a3322b6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b48a3322b6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b48a3322b6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b48a3322b6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b48a3322b6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b48a3322b6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b48a3322b6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b48a3322b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b48a3322b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hyperlink" Target="https://www.bbc.co.uk/bitesize/topics/z82hsbk/articles/zg8q2hv" TargetMode="External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9510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Welcome to the UK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</a:rPr>
              <a:t>T</a:t>
            </a:r>
            <a:r>
              <a:rPr lang="en-GB">
                <a:solidFill>
                  <a:schemeClr val="dk1"/>
                </a:solidFill>
              </a:rPr>
              <a:t>his is info about the uk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2513400" cy="572700"/>
          </a:xfrm>
          <a:prstGeom prst="rect">
            <a:avLst/>
          </a:prstGeom>
          <a:solidFill>
            <a:srgbClr val="4A86E8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National Parks</a:t>
            </a:r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202122"/>
                </a:solidFill>
              </a:rPr>
              <a:t>There are 15 national parks in the UK. The most popular one is the lake district. The newest national park is the south downs.</a:t>
            </a:r>
            <a:endParaRPr/>
          </a:p>
        </p:txBody>
      </p:sp>
      <p:pic>
        <p:nvPicPr>
          <p:cNvPr id="154" name="Google Shape;15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724" y="2515450"/>
            <a:ext cx="7576545" cy="198105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2"/>
          <p:cNvSpPr txBox="1"/>
          <p:nvPr/>
        </p:nvSpPr>
        <p:spPr>
          <a:xfrm>
            <a:off x="3732000" y="2093075"/>
            <a:ext cx="1680000" cy="3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/>
              <a:t>Lake District </a:t>
            </a:r>
            <a:endParaRPr sz="19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3"/>
          <p:cNvSpPr txBox="1">
            <a:spLocks noGrp="1"/>
          </p:cNvSpPr>
          <p:nvPr>
            <p:ph type="title"/>
          </p:nvPr>
        </p:nvSpPr>
        <p:spPr>
          <a:xfrm>
            <a:off x="302300" y="191600"/>
            <a:ext cx="4428300" cy="572700"/>
          </a:xfrm>
          <a:prstGeom prst="rect">
            <a:avLst/>
          </a:prstGeom>
          <a:solidFill>
            <a:srgbClr val="4A86E8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Lake District National park</a:t>
            </a:r>
            <a:endParaRPr/>
          </a:p>
        </p:txBody>
      </p:sp>
      <p:pic>
        <p:nvPicPr>
          <p:cNvPr id="161" name="Google Shape;16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4561" y="236875"/>
            <a:ext cx="3627039" cy="24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95380" y="890851"/>
            <a:ext cx="2818725" cy="188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14105" y="2897600"/>
            <a:ext cx="3617672" cy="209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2897600"/>
            <a:ext cx="4183900" cy="224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7300" y="1056612"/>
            <a:ext cx="1957616" cy="1468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691100" cy="572700"/>
          </a:xfrm>
          <a:prstGeom prst="rect">
            <a:avLst/>
          </a:prstGeom>
          <a:solidFill>
            <a:srgbClr val="4A86E8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South Downs National Park</a:t>
            </a:r>
            <a:endParaRPr/>
          </a:p>
        </p:txBody>
      </p:sp>
      <p:pic>
        <p:nvPicPr>
          <p:cNvPr id="171" name="Google Shape;17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2575" y="2217325"/>
            <a:ext cx="3601226" cy="2700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170125"/>
            <a:ext cx="5037774" cy="3502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98224" y="152400"/>
            <a:ext cx="2550034" cy="191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5"/>
          <p:cNvSpPr txBox="1">
            <a:spLocks noGrp="1"/>
          </p:cNvSpPr>
          <p:nvPr>
            <p:ph type="title"/>
          </p:nvPr>
        </p:nvSpPr>
        <p:spPr>
          <a:xfrm>
            <a:off x="140800" y="445025"/>
            <a:ext cx="8869800" cy="572700"/>
          </a:xfrm>
          <a:prstGeom prst="rect">
            <a:avLst/>
          </a:prstGeom>
          <a:solidFill>
            <a:srgbClr val="4A86E8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Difference between Great Britain, Uk and England </a:t>
            </a:r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507700" cy="38409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</a:rPr>
              <a:t>The difference between the UK, Great Britain and England is: 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-GB">
                <a:solidFill>
                  <a:srgbClr val="000000"/>
                </a:solidFill>
              </a:rPr>
              <a:t>England is a country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-GB">
                <a:solidFill>
                  <a:srgbClr val="000000"/>
                </a:solidFill>
              </a:rPr>
              <a:t>The UK contains the countries England, Scotland, Wales and Northern Ireland 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-GB">
                <a:solidFill>
                  <a:srgbClr val="000000"/>
                </a:solidFill>
              </a:rPr>
              <a:t>Great Britain contain the countries England, Wales and Scotland.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80" name="Google Shape;18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6202" y="1152475"/>
            <a:ext cx="2297500" cy="384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2166300" cy="572700"/>
          </a:xfrm>
          <a:prstGeom prst="rect">
            <a:avLst/>
          </a:prstGeom>
          <a:solidFill>
            <a:srgbClr val="4A86E8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Stonehenge </a:t>
            </a:r>
            <a:endParaRPr/>
          </a:p>
        </p:txBody>
      </p:sp>
      <p:sp>
        <p:nvSpPr>
          <p:cNvPr id="186" name="Google Shape;186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659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>
                <a:solidFill>
                  <a:srgbClr val="000000"/>
                </a:solidFill>
              </a:rPr>
              <a:t>Stonehenge was built by people in the stone age if you want to know more about Stonehenge click </a:t>
            </a:r>
            <a:r>
              <a:rPr lang="en-GB" u="sng">
                <a:solidFill>
                  <a:schemeClr val="hlink"/>
                </a:solidFill>
                <a:hlinkClick r:id="rId3"/>
              </a:rPr>
              <a:t>here</a:t>
            </a:r>
            <a:r>
              <a:rPr lang="en-GB">
                <a:solidFill>
                  <a:srgbClr val="000000"/>
                </a:solidFill>
              </a:rPr>
              <a:t>. 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87" name="Google Shape;18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94025" y="3159375"/>
            <a:ext cx="2441174" cy="162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9125" y="2315900"/>
            <a:ext cx="2903921" cy="1935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13571" y="3347088"/>
            <a:ext cx="2222774" cy="150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66650" y="1602600"/>
            <a:ext cx="2441174" cy="1472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20205" y="1564435"/>
            <a:ext cx="2588806" cy="1548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574500" y="369925"/>
            <a:ext cx="4747200" cy="572700"/>
          </a:xfrm>
          <a:prstGeom prst="rect">
            <a:avLst/>
          </a:prstGeom>
          <a:solidFill>
            <a:srgbClr val="4A86E8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does the uk stand for ?</a:t>
            </a: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574500" y="1669650"/>
            <a:ext cx="3461400" cy="19347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UK stands for a United Kingdom. It is United because it is made up of Four smaller countries. These countries are: England, Scotland, Northern Ireland and finally Wales.  </a:t>
            </a: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1425" y="793075"/>
            <a:ext cx="4200650" cy="406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424350" y="445050"/>
            <a:ext cx="2851500" cy="572700"/>
          </a:xfrm>
          <a:prstGeom prst="rect">
            <a:avLst/>
          </a:prstGeom>
          <a:solidFill>
            <a:srgbClr val="4A86E8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Where is the uk?</a:t>
            </a:r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424350" y="1152475"/>
            <a:ext cx="8295300" cy="35592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34343"/>
                </a:solidFill>
              </a:rPr>
              <a:t>The Uk is surrounded by the North Atlantic Ocean, the North sea and the English Channel. </a:t>
            </a:r>
            <a:r>
              <a:rPr lang="en-GB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UK, an </a:t>
            </a:r>
            <a:r>
              <a:rPr lang="en-GB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AMAZING </a:t>
            </a:r>
            <a:r>
              <a:rPr lang="en-GB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community, is southwest of Norway, north of France, west of Denmark, northwest of Germany, and to the west of Belgium and the Netherlands.</a:t>
            </a:r>
            <a:endParaRPr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5485" y="2536790"/>
            <a:ext cx="5753599" cy="292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2832600" cy="572700"/>
          </a:xfrm>
          <a:prstGeom prst="rect">
            <a:avLst/>
          </a:prstGeom>
          <a:solidFill>
            <a:srgbClr val="4A86E8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Rivers in the UK</a:t>
            </a:r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343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The 5 main rivers in the UK are the River Severn, the  River Thames, the River Trent, the River Great Ouse and the River Wye.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76" name="Google Shape;76;p16"/>
          <p:cNvSpPr txBox="1"/>
          <p:nvPr/>
        </p:nvSpPr>
        <p:spPr>
          <a:xfrm>
            <a:off x="6232500" y="3517675"/>
            <a:ext cx="2599800" cy="10512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 u="sng"/>
              <a:t>Did you Know? </a:t>
            </a:r>
            <a:endParaRPr sz="17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There are are more than 1,500 rivers in the uk.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1796" y="1578196"/>
            <a:ext cx="1845675" cy="12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/>
          <p:nvPr/>
        </p:nvSpPr>
        <p:spPr>
          <a:xfrm>
            <a:off x="7236575" y="2960275"/>
            <a:ext cx="1291200" cy="40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River Thames</a:t>
            </a:r>
            <a:endParaRPr/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3975" y="2186412"/>
            <a:ext cx="1997826" cy="134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49175" y="3363775"/>
            <a:ext cx="2080200" cy="115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81450" y="1968113"/>
            <a:ext cx="1800450" cy="13503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" name="Google Shape;82;p16"/>
          <p:cNvCxnSpPr>
            <a:stCxn id="78" idx="3"/>
            <a:endCxn id="77" idx="2"/>
          </p:cNvCxnSpPr>
          <p:nvPr/>
        </p:nvCxnSpPr>
        <p:spPr>
          <a:xfrm rot="10800000">
            <a:off x="7774775" y="2806525"/>
            <a:ext cx="753000" cy="3555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3" name="Google Shape;83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1700" y="2960275"/>
            <a:ext cx="2412870" cy="160857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6"/>
          <p:cNvSpPr txBox="1"/>
          <p:nvPr/>
        </p:nvSpPr>
        <p:spPr>
          <a:xfrm>
            <a:off x="5040225" y="1670700"/>
            <a:ext cx="1417200" cy="40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River Severn</a:t>
            </a:r>
            <a:endParaRPr/>
          </a:p>
        </p:txBody>
      </p:sp>
      <p:cxnSp>
        <p:nvCxnSpPr>
          <p:cNvPr id="85" name="Google Shape;85;p16"/>
          <p:cNvCxnSpPr/>
          <p:nvPr/>
        </p:nvCxnSpPr>
        <p:spPr>
          <a:xfrm rot="10800000">
            <a:off x="5675925" y="1962200"/>
            <a:ext cx="145800" cy="4602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6" name="Google Shape;86;p16"/>
          <p:cNvSpPr txBox="1"/>
          <p:nvPr/>
        </p:nvSpPr>
        <p:spPr>
          <a:xfrm>
            <a:off x="1759625" y="2049900"/>
            <a:ext cx="1103100" cy="2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River Wye</a:t>
            </a:r>
            <a:endParaRPr/>
          </a:p>
        </p:txBody>
      </p:sp>
      <p:cxnSp>
        <p:nvCxnSpPr>
          <p:cNvPr id="87" name="Google Shape;87;p16"/>
          <p:cNvCxnSpPr>
            <a:stCxn id="86" idx="2"/>
            <a:endCxn id="81" idx="1"/>
          </p:cNvCxnSpPr>
          <p:nvPr/>
        </p:nvCxnSpPr>
        <p:spPr>
          <a:xfrm>
            <a:off x="2311175" y="2331600"/>
            <a:ext cx="670200" cy="3117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8" name="Google Shape;88;p16"/>
          <p:cNvSpPr txBox="1"/>
          <p:nvPr/>
        </p:nvSpPr>
        <p:spPr>
          <a:xfrm>
            <a:off x="444300" y="2505100"/>
            <a:ext cx="1658100" cy="281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River </a:t>
            </a:r>
            <a:r>
              <a:rPr lang="en-GB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Great Ouse</a:t>
            </a:r>
            <a:endParaRPr/>
          </a:p>
        </p:txBody>
      </p:sp>
      <p:cxnSp>
        <p:nvCxnSpPr>
          <p:cNvPr id="89" name="Google Shape;89;p16"/>
          <p:cNvCxnSpPr>
            <a:stCxn id="88" idx="2"/>
          </p:cNvCxnSpPr>
          <p:nvPr/>
        </p:nvCxnSpPr>
        <p:spPr>
          <a:xfrm>
            <a:off x="1273350" y="2786800"/>
            <a:ext cx="144000" cy="4983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0" name="Google Shape;90;p16"/>
          <p:cNvSpPr txBox="1"/>
          <p:nvPr/>
        </p:nvSpPr>
        <p:spPr>
          <a:xfrm>
            <a:off x="5021475" y="3867000"/>
            <a:ext cx="1103100" cy="3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River Trent</a:t>
            </a:r>
            <a:endParaRPr/>
          </a:p>
        </p:txBody>
      </p:sp>
      <p:cxnSp>
        <p:nvCxnSpPr>
          <p:cNvPr id="91" name="Google Shape;91;p16"/>
          <p:cNvCxnSpPr/>
          <p:nvPr/>
        </p:nvCxnSpPr>
        <p:spPr>
          <a:xfrm>
            <a:off x="4195500" y="4270600"/>
            <a:ext cx="979200" cy="9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1828200" cy="572700"/>
          </a:xfrm>
          <a:prstGeom prst="rect">
            <a:avLst/>
          </a:prstGeom>
          <a:solidFill>
            <a:srgbClr val="4A86E8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Mountains </a:t>
            </a:r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Ben Nevis is the highest mountain in the UK at 1345m. It is in Scotland, which has the top 10 mountains in the UK. 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The highest mountains in the other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Countries in the UK are: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en-GB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England: Scarfell Pike (978m)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en-GB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Wales: Snowdon (1085m)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</a:pPr>
            <a:r>
              <a:rPr lang="en-GB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Northern Ireland: Slieve Donard (850m)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8" name="Google Shape;9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6575" y="1932975"/>
            <a:ext cx="3373724" cy="25303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7"/>
          <p:cNvSpPr txBox="1"/>
          <p:nvPr/>
        </p:nvSpPr>
        <p:spPr>
          <a:xfrm>
            <a:off x="1886600" y="3801300"/>
            <a:ext cx="2928300" cy="713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This is a picture of Ben nevis mountain standing at 1,345m tall.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>
            <a:spLocks noGrp="1"/>
          </p:cNvSpPr>
          <p:nvPr>
            <p:ph type="title"/>
          </p:nvPr>
        </p:nvSpPr>
        <p:spPr>
          <a:xfrm>
            <a:off x="2757750" y="388675"/>
            <a:ext cx="3628500" cy="572700"/>
          </a:xfrm>
          <a:prstGeom prst="rect">
            <a:avLst/>
          </a:prstGeom>
          <a:solidFill>
            <a:srgbClr val="4A86E8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Pictures of mountains </a:t>
            </a:r>
            <a:endParaRPr/>
          </a:p>
        </p:txBody>
      </p:sp>
      <p:pic>
        <p:nvPicPr>
          <p:cNvPr id="105" name="Google Shape;10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550" y="1090375"/>
            <a:ext cx="2865283" cy="184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4388" y="1004175"/>
            <a:ext cx="2607075" cy="195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7800" y="1134125"/>
            <a:ext cx="2920600" cy="1761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8725" y="3068375"/>
            <a:ext cx="2700925" cy="184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38463" y="3068367"/>
            <a:ext cx="2693011" cy="201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50675" y="3068375"/>
            <a:ext cx="2846763" cy="189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There are 4 countries in the UK called: England, Wales, Scotland and Northern Ireland. England is the biggest country in the UK both in population and size. Population in the UK countries are: England </a:t>
            </a:r>
            <a:r>
              <a:rPr lang="en-GB">
                <a:solidFill>
                  <a:srgbClr val="202122"/>
                </a:solidFill>
              </a:rPr>
              <a:t>56,286,961; Northern Ireland 1,893,667; Wales 3,152,879 and Scotland 5,463,300. That means that a staggering 66,796,807 people live in the UK. WOW!</a:t>
            </a:r>
            <a:endParaRPr>
              <a:solidFill>
                <a:srgbClr val="20212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16" name="Google Shape;116;p19"/>
          <p:cNvSpPr txBox="1"/>
          <p:nvPr/>
        </p:nvSpPr>
        <p:spPr>
          <a:xfrm>
            <a:off x="311700" y="347275"/>
            <a:ext cx="5629500" cy="6477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/>
              <a:t>What are the countries in the UK?</a:t>
            </a:r>
            <a:endParaRPr sz="2800"/>
          </a:p>
        </p:txBody>
      </p:sp>
      <p:pic>
        <p:nvPicPr>
          <p:cNvPr id="117" name="Google Shape;11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4800" y="2451250"/>
            <a:ext cx="1814324" cy="2117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73500" y="2768513"/>
            <a:ext cx="1747798" cy="177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2057" y="2794925"/>
            <a:ext cx="2420342" cy="172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3029700" cy="572700"/>
          </a:xfrm>
          <a:prstGeom prst="rect">
            <a:avLst/>
          </a:prstGeom>
          <a:solidFill>
            <a:srgbClr val="4A86E8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Famous Buildings </a:t>
            </a:r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</a:rPr>
              <a:t>Some of the famous building in the UK are Big Ben, the Shard, Edinburgh Castle, Balmoral Castle, Belfast City Hall and </a:t>
            </a:r>
            <a:r>
              <a:rPr lang="en-GB">
                <a:solidFill>
                  <a:srgbClr val="202122"/>
                </a:solidFill>
              </a:rPr>
              <a:t>Cardiff Castle</a:t>
            </a:r>
            <a:r>
              <a:rPr lang="en-GB">
                <a:solidFill>
                  <a:srgbClr val="000000"/>
                </a:solidFill>
              </a:rPr>
              <a:t>.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26" name="Google Shape;12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96100" y="1651300"/>
            <a:ext cx="2267248" cy="150142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0"/>
          <p:cNvSpPr txBox="1"/>
          <p:nvPr/>
        </p:nvSpPr>
        <p:spPr>
          <a:xfrm>
            <a:off x="7086400" y="1877200"/>
            <a:ext cx="1417200" cy="2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/>
              <a:t>Big Ben</a:t>
            </a:r>
            <a:endParaRPr sz="1700"/>
          </a:p>
        </p:txBody>
      </p:sp>
      <p:pic>
        <p:nvPicPr>
          <p:cNvPr id="128" name="Google Shape;12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3175" y="3293325"/>
            <a:ext cx="1924227" cy="127425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0"/>
          <p:cNvSpPr txBox="1"/>
          <p:nvPr/>
        </p:nvSpPr>
        <p:spPr>
          <a:xfrm>
            <a:off x="5895600" y="3349625"/>
            <a:ext cx="1342200" cy="3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/>
              <a:t>The Shard </a:t>
            </a:r>
            <a:endParaRPr sz="1700"/>
          </a:p>
        </p:txBody>
      </p:sp>
      <p:pic>
        <p:nvPicPr>
          <p:cNvPr id="130" name="Google Shape;13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4375" y="3152725"/>
            <a:ext cx="2121300" cy="141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0"/>
          <p:cNvSpPr txBox="1"/>
          <p:nvPr/>
        </p:nvSpPr>
        <p:spPr>
          <a:xfrm>
            <a:off x="424375" y="3201275"/>
            <a:ext cx="2121300" cy="3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Edinburgh Castle </a:t>
            </a:r>
            <a:endParaRPr sz="1800"/>
          </a:p>
        </p:txBody>
      </p:sp>
      <p:pic>
        <p:nvPicPr>
          <p:cNvPr id="132" name="Google Shape;132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55150" y="1850163"/>
            <a:ext cx="1820875" cy="136565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0"/>
          <p:cNvSpPr txBox="1"/>
          <p:nvPr/>
        </p:nvSpPr>
        <p:spPr>
          <a:xfrm>
            <a:off x="1755088" y="2687725"/>
            <a:ext cx="1821000" cy="4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rgbClr val="FFFFFF"/>
                </a:solidFill>
              </a:rPr>
              <a:t>Balmoral Castle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34" name="Google Shape;134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25776" y="1850164"/>
            <a:ext cx="1924225" cy="1443161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0"/>
          <p:cNvSpPr txBox="1"/>
          <p:nvPr/>
        </p:nvSpPr>
        <p:spPr>
          <a:xfrm>
            <a:off x="4277375" y="2840525"/>
            <a:ext cx="1821000" cy="3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rgbClr val="FFFFFF"/>
                </a:solidFill>
              </a:rPr>
              <a:t>Belfast city hall</a:t>
            </a:r>
            <a:endParaRPr sz="1700">
              <a:solidFill>
                <a:srgbClr val="FFFFFF"/>
              </a:solidFill>
            </a:endParaRPr>
          </a:p>
        </p:txBody>
      </p:sp>
      <p:pic>
        <p:nvPicPr>
          <p:cNvPr id="136" name="Google Shape;136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78949" y="3293326"/>
            <a:ext cx="1909363" cy="127425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0"/>
          <p:cNvSpPr txBox="1"/>
          <p:nvPr/>
        </p:nvSpPr>
        <p:spPr>
          <a:xfrm>
            <a:off x="3379025" y="4129825"/>
            <a:ext cx="1909200" cy="2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>
                <a:solidFill>
                  <a:srgbClr val="FFFFFF"/>
                </a:solidFill>
              </a:rPr>
              <a:t>Cardiff Castle</a:t>
            </a:r>
            <a:endParaRPr sz="1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1"/>
          <p:cNvSpPr txBox="1">
            <a:spLocks noGrp="1"/>
          </p:cNvSpPr>
          <p:nvPr>
            <p:ph type="title"/>
          </p:nvPr>
        </p:nvSpPr>
        <p:spPr>
          <a:xfrm>
            <a:off x="311700" y="332400"/>
            <a:ext cx="1931700" cy="572700"/>
          </a:xfrm>
          <a:prstGeom prst="rect">
            <a:avLst/>
          </a:prstGeom>
          <a:solidFill>
            <a:srgbClr val="4A86E8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Main cities </a:t>
            </a:r>
            <a:endParaRPr/>
          </a:p>
        </p:txBody>
      </p:sp>
      <p:sp>
        <p:nvSpPr>
          <p:cNvPr id="143" name="Google Shape;143;p21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8520600" cy="3853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202122"/>
                </a:solidFill>
              </a:rPr>
              <a:t>The capital cities in the UK are:</a:t>
            </a:r>
            <a:endParaRPr>
              <a:solidFill>
                <a:srgbClr val="20212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202122"/>
                </a:solidFill>
              </a:rPr>
              <a:t>London				Cardiff 			   Belfast 				Edinburgh </a:t>
            </a:r>
            <a:endParaRPr b="1">
              <a:solidFill>
                <a:srgbClr val="20212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202122"/>
                </a:solidFill>
              </a:rPr>
              <a:t>(England) 			(Wales) 			   (Northern Ireland) 		(Scotland)</a:t>
            </a:r>
            <a:endParaRPr>
              <a:solidFill>
                <a:srgbClr val="20212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20212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0212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0212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0212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0212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202122"/>
                </a:solidFill>
              </a:rPr>
              <a:t>Some of the other cities in the UK are: Manchester, Glasgow, Birmingham, Liverpool, Leeds, Swansea, Cambridge, Redding, Bath, Dundee, Portsmouth, Westminster, Halifax, Exeter, Durham, Newport, Cork, Limerick.</a:t>
            </a:r>
            <a:endParaRPr>
              <a:solidFill>
                <a:srgbClr val="20212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44" name="Google Shape;14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2675" y="2175525"/>
            <a:ext cx="1319203" cy="1173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1"/>
          <p:cNvPicPr preferRelativeResize="0"/>
          <p:nvPr/>
        </p:nvPicPr>
        <p:blipFill rotWithShape="1">
          <a:blip r:embed="rId4">
            <a:alphaModFix/>
          </a:blip>
          <a:srcRect l="18646"/>
          <a:stretch/>
        </p:blipFill>
        <p:spPr>
          <a:xfrm>
            <a:off x="7142725" y="2175525"/>
            <a:ext cx="1319190" cy="1173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1"/>
          <p:cNvPicPr preferRelativeResize="0"/>
          <p:nvPr/>
        </p:nvPicPr>
        <p:blipFill rotWithShape="1">
          <a:blip r:embed="rId5">
            <a:alphaModFix/>
          </a:blip>
          <a:srcRect l="6833" r="7527"/>
          <a:stretch/>
        </p:blipFill>
        <p:spPr>
          <a:xfrm>
            <a:off x="4729600" y="2175525"/>
            <a:ext cx="1408776" cy="1173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1"/>
          <p:cNvPicPr preferRelativeResize="0"/>
          <p:nvPr/>
        </p:nvPicPr>
        <p:blipFill rotWithShape="1">
          <a:blip r:embed="rId6">
            <a:alphaModFix/>
          </a:blip>
          <a:srcRect r="16618"/>
          <a:stretch/>
        </p:blipFill>
        <p:spPr>
          <a:xfrm>
            <a:off x="487488" y="2175525"/>
            <a:ext cx="1467468" cy="117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480</Words>
  <Application>Microsoft Office PowerPoint</Application>
  <PresentationFormat>On-screen Show (16:9)</PresentationFormat>
  <Paragraphs>57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Roboto</vt:lpstr>
      <vt:lpstr>Simple Light</vt:lpstr>
      <vt:lpstr>Welcome to the UK</vt:lpstr>
      <vt:lpstr>What does the uk stand for ?</vt:lpstr>
      <vt:lpstr>Where is the uk?</vt:lpstr>
      <vt:lpstr>Rivers in the UK</vt:lpstr>
      <vt:lpstr>Mountains </vt:lpstr>
      <vt:lpstr>Pictures of mountains </vt:lpstr>
      <vt:lpstr>PowerPoint Presentation</vt:lpstr>
      <vt:lpstr>Famous Buildings </vt:lpstr>
      <vt:lpstr>Main cities </vt:lpstr>
      <vt:lpstr>National Parks</vt:lpstr>
      <vt:lpstr>Lake District National park</vt:lpstr>
      <vt:lpstr>South Downs National Park</vt:lpstr>
      <vt:lpstr>The Difference between Great Britain, Uk and England </vt:lpstr>
      <vt:lpstr>Stonehenge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UK</dc:title>
  <dc:creator>M Gibson</dc:creator>
  <cp:lastModifiedBy>User</cp:lastModifiedBy>
  <cp:revision>1</cp:revision>
  <dcterms:modified xsi:type="dcterms:W3CDTF">2021-01-15T15:25:16Z</dcterms:modified>
</cp:coreProperties>
</file>