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66" r:id="rId2"/>
    <p:sldId id="308" r:id="rId3"/>
    <p:sldId id="298" r:id="rId4"/>
    <p:sldId id="309" r:id="rId5"/>
    <p:sldId id="259" r:id="rId6"/>
    <p:sldId id="275" r:id="rId7"/>
    <p:sldId id="277" r:id="rId8"/>
    <p:sldId id="276" r:id="rId9"/>
    <p:sldId id="310" r:id="rId10"/>
    <p:sldId id="281" r:id="rId11"/>
    <p:sldId id="282" r:id="rId12"/>
    <p:sldId id="280" r:id="rId13"/>
    <p:sldId id="307" r:id="rId14"/>
    <p:sldId id="283" r:id="rId15"/>
    <p:sldId id="297" r:id="rId16"/>
    <p:sldId id="286" r:id="rId17"/>
    <p:sldId id="313" r:id="rId18"/>
    <p:sldId id="314" r:id="rId19"/>
    <p:sldId id="315" r:id="rId20"/>
    <p:sldId id="295" r:id="rId2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A60E3-0DB7-4E50-B760-F2D169CCFBB7}" type="datetimeFigureOut">
              <a:rPr lang="sr-Latn-RS" smtClean="0"/>
              <a:pPr/>
              <a:t>14.12.2020</a:t>
            </a:fld>
            <a:endParaRPr lang="sr-Latn-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1111B-AC34-4A55-AE16-55A00A313A55}" type="slidenum">
              <a:rPr lang="sr-Latn-RS" smtClean="0"/>
              <a:pPr/>
              <a:t>‹#›</a:t>
            </a:fld>
            <a:endParaRPr lang="sr-Latn-R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D78A92-0141-4330-8F3E-FAADFAC23844}"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1" fmla="*/ 6948025 w 7577047"/>
              <a:gd name="connsiteY0-2" fmla="*/ 0 h 5949573"/>
              <a:gd name="connsiteX1-3" fmla="*/ 7577047 w 7577047"/>
              <a:gd name="connsiteY1-4" fmla="*/ 11837 h 5949573"/>
              <a:gd name="connsiteX2-5" fmla="*/ 6304235 w 7577047"/>
              <a:gd name="connsiteY2-6" fmla="*/ 638503 h 5949573"/>
              <a:gd name="connsiteX3-7" fmla="*/ 6159164 w 7577047"/>
              <a:gd name="connsiteY3-8" fmla="*/ 903382 h 5949573"/>
              <a:gd name="connsiteX4-9" fmla="*/ 6161282 w 7577047"/>
              <a:gd name="connsiteY4-10" fmla="*/ 909843 h 5949573"/>
              <a:gd name="connsiteX5-11" fmla="*/ 6459895 w 7577047"/>
              <a:gd name="connsiteY5-12" fmla="*/ 956143 h 5949573"/>
              <a:gd name="connsiteX6-13" fmla="*/ 7577047 w 7577047"/>
              <a:gd name="connsiteY6-14" fmla="*/ 407003 h 5949573"/>
              <a:gd name="connsiteX7-15" fmla="*/ 7577047 w 7577047"/>
              <a:gd name="connsiteY7-16" fmla="*/ 3261454 h 5949573"/>
              <a:gd name="connsiteX8-17" fmla="*/ 2564157 w 7577047"/>
              <a:gd name="connsiteY8-18" fmla="*/ 5735814 h 5949573"/>
              <a:gd name="connsiteX9-19" fmla="*/ 233491 w 7577047"/>
              <a:gd name="connsiteY9-20" fmla="*/ 4944407 h 5949573"/>
              <a:gd name="connsiteX10-21" fmla="*/ 213372 w 7577047"/>
              <a:gd name="connsiteY10-22" fmla="*/ 4903490 h 5949573"/>
              <a:gd name="connsiteX11-23" fmla="*/ 1004379 w 7577047"/>
              <a:gd name="connsiteY11-24" fmla="*/ 2571260 h 5949573"/>
              <a:gd name="connsiteX12-25" fmla="*/ 2132121 w 7577047"/>
              <a:gd name="connsiteY12-26" fmla="*/ 2014584 h 5949573"/>
              <a:gd name="connsiteX13-27" fmla="*/ 2176595 w 7577047"/>
              <a:gd name="connsiteY13-28" fmla="*/ 2049039 h 5949573"/>
              <a:gd name="connsiteX14-29" fmla="*/ 2467796 w 7577047"/>
              <a:gd name="connsiteY14-30" fmla="*/ 2139486 h 5949573"/>
              <a:gd name="connsiteX15-31" fmla="*/ 2781234 w 7577047"/>
              <a:gd name="connsiteY15-32" fmla="*/ 2058730 h 5949573"/>
              <a:gd name="connsiteX16" fmla="*/ 6948025 w 7577047"/>
              <a:gd name="connsiteY16" fmla="*/ 0 h 5949573"/>
              <a:gd name="connsiteX0-33" fmla="*/ 6948025 w 7580006"/>
              <a:gd name="connsiteY0-34" fmla="*/ 0 h 5949573"/>
              <a:gd name="connsiteX1-35" fmla="*/ 7580006 w 7580006"/>
              <a:gd name="connsiteY1-36" fmla="*/ 0 h 5949573"/>
              <a:gd name="connsiteX2-37" fmla="*/ 6304235 w 7580006"/>
              <a:gd name="connsiteY2-38" fmla="*/ 638503 h 5949573"/>
              <a:gd name="connsiteX3-39" fmla="*/ 6159164 w 7580006"/>
              <a:gd name="connsiteY3-40" fmla="*/ 903382 h 5949573"/>
              <a:gd name="connsiteX4-41" fmla="*/ 6161282 w 7580006"/>
              <a:gd name="connsiteY4-42" fmla="*/ 909843 h 5949573"/>
              <a:gd name="connsiteX5-43" fmla="*/ 6459895 w 7580006"/>
              <a:gd name="connsiteY5-44" fmla="*/ 956143 h 5949573"/>
              <a:gd name="connsiteX6-45" fmla="*/ 7577047 w 7580006"/>
              <a:gd name="connsiteY6-46" fmla="*/ 407003 h 5949573"/>
              <a:gd name="connsiteX7-47" fmla="*/ 7577047 w 7580006"/>
              <a:gd name="connsiteY7-48" fmla="*/ 3261454 h 5949573"/>
              <a:gd name="connsiteX8-49" fmla="*/ 2564157 w 7580006"/>
              <a:gd name="connsiteY8-50" fmla="*/ 5735814 h 5949573"/>
              <a:gd name="connsiteX9-51" fmla="*/ 233491 w 7580006"/>
              <a:gd name="connsiteY9-52" fmla="*/ 4944407 h 5949573"/>
              <a:gd name="connsiteX10-53" fmla="*/ 213372 w 7580006"/>
              <a:gd name="connsiteY10-54" fmla="*/ 4903490 h 5949573"/>
              <a:gd name="connsiteX11-55" fmla="*/ 1004379 w 7580006"/>
              <a:gd name="connsiteY11-56" fmla="*/ 2571260 h 5949573"/>
              <a:gd name="connsiteX12-57" fmla="*/ 2132121 w 7580006"/>
              <a:gd name="connsiteY12-58" fmla="*/ 2014584 h 5949573"/>
              <a:gd name="connsiteX13-59" fmla="*/ 2176595 w 7580006"/>
              <a:gd name="connsiteY13-60" fmla="*/ 2049039 h 5949573"/>
              <a:gd name="connsiteX14-61" fmla="*/ 2467796 w 7580006"/>
              <a:gd name="connsiteY14-62" fmla="*/ 2139486 h 5949573"/>
              <a:gd name="connsiteX15-63" fmla="*/ 2781234 w 7580006"/>
              <a:gd name="connsiteY15-64" fmla="*/ 2058730 h 5949573"/>
              <a:gd name="connsiteX16-65" fmla="*/ 6948025 w 7580006"/>
              <a:gd name="connsiteY16-66" fmla="*/ 0 h 5949573"/>
              <a:gd name="connsiteX0-67" fmla="*/ 6948025 w 7585924"/>
              <a:gd name="connsiteY0-68" fmla="*/ 0 h 5949573"/>
              <a:gd name="connsiteX1-69" fmla="*/ 7585924 w 7585924"/>
              <a:gd name="connsiteY1-70" fmla="*/ 0 h 5949573"/>
              <a:gd name="connsiteX2-71" fmla="*/ 6304235 w 7585924"/>
              <a:gd name="connsiteY2-72" fmla="*/ 638503 h 5949573"/>
              <a:gd name="connsiteX3-73" fmla="*/ 6159164 w 7585924"/>
              <a:gd name="connsiteY3-74" fmla="*/ 903382 h 5949573"/>
              <a:gd name="connsiteX4-75" fmla="*/ 6161282 w 7585924"/>
              <a:gd name="connsiteY4-76" fmla="*/ 909843 h 5949573"/>
              <a:gd name="connsiteX5-77" fmla="*/ 6459895 w 7585924"/>
              <a:gd name="connsiteY5-78" fmla="*/ 956143 h 5949573"/>
              <a:gd name="connsiteX6-79" fmla="*/ 7577047 w 7585924"/>
              <a:gd name="connsiteY6-80" fmla="*/ 407003 h 5949573"/>
              <a:gd name="connsiteX7-81" fmla="*/ 7577047 w 7585924"/>
              <a:gd name="connsiteY7-82" fmla="*/ 3261454 h 5949573"/>
              <a:gd name="connsiteX8-83" fmla="*/ 2564157 w 7585924"/>
              <a:gd name="connsiteY8-84" fmla="*/ 5735814 h 5949573"/>
              <a:gd name="connsiteX9-85" fmla="*/ 233491 w 7585924"/>
              <a:gd name="connsiteY9-86" fmla="*/ 4944407 h 5949573"/>
              <a:gd name="connsiteX10-87" fmla="*/ 213372 w 7585924"/>
              <a:gd name="connsiteY10-88" fmla="*/ 4903490 h 5949573"/>
              <a:gd name="connsiteX11-89" fmla="*/ 1004379 w 7585924"/>
              <a:gd name="connsiteY11-90" fmla="*/ 2571260 h 5949573"/>
              <a:gd name="connsiteX12-91" fmla="*/ 2132121 w 7585924"/>
              <a:gd name="connsiteY12-92" fmla="*/ 2014584 h 5949573"/>
              <a:gd name="connsiteX13-93" fmla="*/ 2176595 w 7585924"/>
              <a:gd name="connsiteY13-94" fmla="*/ 2049039 h 5949573"/>
              <a:gd name="connsiteX14-95" fmla="*/ 2467796 w 7585924"/>
              <a:gd name="connsiteY14-96" fmla="*/ 2139486 h 5949573"/>
              <a:gd name="connsiteX15-97" fmla="*/ 2781234 w 7585924"/>
              <a:gd name="connsiteY15-98" fmla="*/ 2058730 h 5949573"/>
              <a:gd name="connsiteX16-99" fmla="*/ 6948025 w 7585924"/>
              <a:gd name="connsiteY16-100" fmla="*/ 0 h 59495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65" y="connsiteY16-6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p:cNvSpPr>
            <a:spLocks noGrp="1"/>
          </p:cNvSpPr>
          <p:nvPr>
            <p:ph type="dt" sz="half" idx="10"/>
          </p:nvPr>
        </p:nvSpPr>
        <p:spPr/>
        <p:txBody>
          <a:bodyPr/>
          <a:lstStyle/>
          <a:p>
            <a:r>
              <a:rPr lang="ru-RU"/>
              <a:t>MM.DD.20XX</a:t>
            </a:r>
            <a:endParaRPr lang="ru-RU" dirty="0"/>
          </a:p>
        </p:txBody>
      </p:sp>
      <p:sp>
        <p:nvSpPr>
          <p:cNvPr id="8" name="Footer Placeholder 7"/>
          <p:cNvSpPr>
            <a:spLocks noGrp="1"/>
          </p:cNvSpPr>
          <p:nvPr>
            <p:ph type="ftr" sz="quarter" idx="11"/>
          </p:nvPr>
        </p:nvSpPr>
        <p:spPr/>
        <p:txBody>
          <a:bodyPr/>
          <a:lstStyle/>
          <a:p>
            <a:r>
              <a:rPr lang="en-US"/>
              <a:t>ADD A FOOTER</a:t>
            </a:r>
            <a:endParaRPr lang="ru-RU" dirty="0"/>
          </a:p>
        </p:txBody>
      </p:sp>
      <p:sp>
        <p:nvSpPr>
          <p:cNvPr id="11" name="Slide Number Placeholder 10"/>
          <p:cNvSpPr>
            <a:spLocks noGrp="1"/>
          </p:cNvSpPr>
          <p:nvPr>
            <p:ph type="sldNum" sz="quarter" idx="12"/>
          </p:nvPr>
        </p:nvSpPr>
        <p:spPr/>
        <p:txBody>
          <a:bodyPr/>
          <a:lstStyle/>
          <a:p>
            <a:fld id="{D495E168-DA5E-4888-8D8A-92B118324C14}" type="slidenum">
              <a:rPr lang="ru-RU" smtClean="0"/>
              <a:pPr/>
              <a:t>‹#›</a:t>
            </a:fld>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838200" y="365126"/>
            <a:ext cx="9050518" cy="945498"/>
          </a:xfrm>
        </p:spPr>
        <p:txBody>
          <a:bodyPr/>
          <a:lstStyle/>
          <a:p>
            <a:r>
              <a:rPr lang="en-US"/>
              <a:t>Click to edit Master title style</a:t>
            </a:r>
          </a:p>
        </p:txBody>
      </p:sp>
      <p:sp>
        <p:nvSpPr>
          <p:cNvPr id="20" name="Graphic 19"/>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p:cNvSpPr>
            <a:spLocks noGrp="1"/>
          </p:cNvSpPr>
          <p:nvPr>
            <p:ph type="title"/>
          </p:nvPr>
        </p:nvSpPr>
        <p:spPr>
          <a:xfrm>
            <a:off x="838200" y="365126"/>
            <a:ext cx="9050518" cy="945498"/>
          </a:xfrm>
        </p:spPr>
        <p:txBody>
          <a:bodyPr/>
          <a:lstStyle/>
          <a:p>
            <a:r>
              <a:rPr lang="en-US"/>
              <a:t>Click to edit Master title style</a:t>
            </a:r>
          </a:p>
        </p:txBody>
      </p:sp>
      <p:sp>
        <p:nvSpPr>
          <p:cNvPr id="20" name="Graphic 19"/>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p:cNvSpPr>
            <a:spLocks noGrp="1"/>
          </p:cNvSpPr>
          <p:nvPr>
            <p:ph type="title"/>
          </p:nvPr>
        </p:nvSpPr>
        <p:spPr>
          <a:xfrm>
            <a:off x="838200" y="365126"/>
            <a:ext cx="9050518" cy="945498"/>
          </a:xfrm>
        </p:spPr>
        <p:txBody>
          <a:bodyPr/>
          <a:lstStyle/>
          <a:p>
            <a:r>
              <a:rPr lang="en-US"/>
              <a:t>Click to edit Master title style</a:t>
            </a:r>
          </a:p>
        </p:txBody>
      </p:sp>
      <p:sp>
        <p:nvSpPr>
          <p:cNvPr id="20" name="Graphic 19"/>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p:cNvSpPr>
            <a:spLocks noGrp="1"/>
          </p:cNvSpPr>
          <p:nvPr>
            <p:ph type="title"/>
          </p:nvPr>
        </p:nvSpPr>
        <p:spPr>
          <a:xfrm>
            <a:off x="838200" y="365126"/>
            <a:ext cx="9050518" cy="945498"/>
          </a:xfrm>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38" name="Freeform: Shape 37"/>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10" name="Freeform: Shape 9"/>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p:cNvSpPr>
            <a:spLocks noGrp="1"/>
          </p:cNvSpPr>
          <p:nvPr userDrawn="1">
            <p:ph type="body" sz="quarter" idx="14"/>
          </p:nvPr>
        </p:nvSpPr>
        <p:spPr>
          <a:xfrm>
            <a:off x="6910023" y="2839714"/>
            <a:ext cx="4548187" cy="2916952"/>
          </a:xfrm>
        </p:spPr>
        <p:txBody>
          <a:bodyPr>
            <a:normAutofit/>
          </a:bodyPr>
          <a:lstStyle>
            <a:lvl1pPr marL="179705" indent="-179705">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18" name="Text Placeholder 14"/>
          <p:cNvSpPr>
            <a:spLocks noGrp="1"/>
          </p:cNvSpPr>
          <p:nvPr>
            <p:ph type="body" sz="quarter" idx="15"/>
          </p:nvPr>
        </p:nvSpPr>
        <p:spPr>
          <a:xfrm>
            <a:off x="830067" y="3889184"/>
            <a:ext cx="4548187" cy="1708223"/>
          </a:xfrm>
        </p:spPr>
        <p:txBody>
          <a:bodyPr>
            <a:normAutofit/>
          </a:bodyPr>
          <a:lstStyle>
            <a:lvl1pPr marL="179705" indent="-179705">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17" name="Text Placeholder 26"/>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p:cNvSpPr>
            <a:spLocks noGrp="1"/>
          </p:cNvSpPr>
          <p:nvPr>
            <p:ph type="body" sz="quarter" idx="20"/>
          </p:nvPr>
        </p:nvSpPr>
        <p:spPr>
          <a:xfrm>
            <a:off x="811311" y="3294245"/>
            <a:ext cx="4365625" cy="2333625"/>
          </a:xfrm>
        </p:spPr>
        <p:txBody>
          <a:bodyPr>
            <a:normAutofit/>
          </a:bodyPr>
          <a:lstStyle>
            <a:lvl1pPr marL="179705" indent="-179705">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p:cNvSpPr>
            <a:spLocks noGrp="1"/>
          </p:cNvSpPr>
          <p:nvPr>
            <p:ph type="body" sz="quarter" idx="21"/>
          </p:nvPr>
        </p:nvSpPr>
        <p:spPr>
          <a:xfrm>
            <a:off x="5973985" y="3294245"/>
            <a:ext cx="4365625" cy="2333625"/>
          </a:xfrm>
        </p:spPr>
        <p:txBody>
          <a:bodyPr>
            <a:normAutofit/>
          </a:bodyPr>
          <a:lstStyle>
            <a:lvl1pPr marL="179705" indent="-179705">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p:cNvGrpSpPr/>
          <p:nvPr/>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17" name="Text Placeholder 26"/>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p:cNvSpPr>
            <a:spLocks noGrp="1"/>
          </p:cNvSpPr>
          <p:nvPr>
            <p:ph type="chart" sz="quarter" idx="32" hasCustomPrompt="1"/>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p:cNvSpPr>
            <a:spLocks noGrp="1"/>
          </p:cNvSpPr>
          <p:nvPr>
            <p:ph type="dt" sz="half" idx="10"/>
          </p:nvPr>
        </p:nvSpPr>
        <p:spPr/>
        <p:txBody>
          <a:bodyPr/>
          <a:lstStyle/>
          <a:p>
            <a:r>
              <a:rPr lang="ru-RU" dirty="0"/>
              <a:t>MM.DD.20XX</a:t>
            </a:r>
          </a:p>
        </p:txBody>
      </p:sp>
      <p:sp>
        <p:nvSpPr>
          <p:cNvPr id="5" name="Footer Placeholder 4"/>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17" name="Text Placeholder 26"/>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p:cNvSpPr>
            <a:spLocks noGrp="1"/>
          </p:cNvSpPr>
          <p:nvPr>
            <p:ph type="tbl" sz="quarter" idx="17" hasCustomPrompt="1"/>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p:cNvGrpSpPr/>
          <p:nvPr userDrawn="1"/>
        </p:nvGrpSpPr>
        <p:grpSpPr>
          <a:xfrm flipH="1">
            <a:off x="-3477" y="0"/>
            <a:ext cx="2188800" cy="1933794"/>
            <a:chOff x="10003200" y="0"/>
            <a:chExt cx="2188800" cy="1933794"/>
          </a:xfrm>
        </p:grpSpPr>
        <p:sp>
          <p:nvSpPr>
            <p:cNvPr id="46" name="Freeform: Shape 45"/>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pPr/>
              <a:t>‹#›</a:t>
            </a:fld>
            <a:endParaRPr lang="ru-RU" dirty="0"/>
          </a:p>
        </p:txBody>
      </p:sp>
      <p:sp>
        <p:nvSpPr>
          <p:cNvPr id="21" name="Text Placeholder 26"/>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Freeform: Shape 39"/>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p:cNvSpPr>
            <a:spLocks noGrp="1"/>
          </p:cNvSpPr>
          <p:nvPr>
            <p:ph type="media" sz="quarter" idx="17" hasCustomPrompt="1"/>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pPr/>
              <a:t>‹#›</a:t>
            </a:fld>
            <a:endParaRPr lang="ru-RU" dirty="0"/>
          </a:p>
        </p:txBody>
      </p:sp>
      <p:sp>
        <p:nvSpPr>
          <p:cNvPr id="11" name="Freeform: Shape 10"/>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p:cNvGrpSpPr/>
          <p:nvPr userDrawn="1"/>
        </p:nvGrpSpPr>
        <p:grpSpPr>
          <a:xfrm>
            <a:off x="-18799" y="2319272"/>
            <a:ext cx="2884236" cy="2824836"/>
            <a:chOff x="-18799" y="2319272"/>
            <a:chExt cx="2884236" cy="2824836"/>
          </a:xfrm>
        </p:grpSpPr>
        <p:sp>
          <p:nvSpPr>
            <p:cNvPr id="3" name="Freeform: Shape 2"/>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5.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6.gif"/><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259" y="1463426"/>
            <a:ext cx="5690680" cy="1517356"/>
          </a:xfrm>
        </p:spPr>
        <p:txBody>
          <a:bodyPr/>
          <a:lstStyle/>
          <a:p>
            <a:r>
              <a:rPr lang="en-US" sz="9600"/>
              <a:t>SERBIA</a:t>
            </a:r>
            <a:endParaRPr lang="ru-RU" sz="9600" dirty="0"/>
          </a:p>
        </p:txBody>
      </p:sp>
      <p:sp>
        <p:nvSpPr>
          <p:cNvPr id="6" name="Text Placeholder 5"/>
          <p:cNvSpPr>
            <a:spLocks noGrp="1"/>
          </p:cNvSpPr>
          <p:nvPr>
            <p:ph type="body" sz="quarter" idx="13"/>
          </p:nvPr>
        </p:nvSpPr>
        <p:spPr>
          <a:xfrm>
            <a:off x="786259" y="5351310"/>
            <a:ext cx="3828694" cy="598263"/>
          </a:xfrm>
        </p:spPr>
        <p:txBody>
          <a:bodyPr>
            <a:normAutofit/>
          </a:bodyPr>
          <a:lstStyle/>
          <a:p>
            <a:endParaRPr lang="ru-RU" baseline="-25000" dirty="0"/>
          </a:p>
        </p:txBody>
      </p:sp>
      <p:pic>
        <p:nvPicPr>
          <p:cNvPr id="33" name="Picture Placeholder 32" descr="A picture containing red, rug, towel, laying&#10;&#10;Description automatically generated"/>
          <p:cNvPicPr>
            <a:picLocks noGrp="1" noChangeAspect="1"/>
          </p:cNvPicPr>
          <p:nvPr>
            <p:ph type="pic" sz="quarter" idx="21"/>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rcRect l="14138" r="14138"/>
          <a:stretch>
            <a:fillRect/>
          </a:stretch>
        </p:blipFill>
        <p:spPr/>
      </p:pic>
      <p:sp>
        <p:nvSpPr>
          <p:cNvPr id="3" name="Oval 2"/>
          <p:cNvSpPr/>
          <p:nvPr/>
        </p:nvSpPr>
        <p:spPr>
          <a:xfrm>
            <a:off x="8023922" y="5369465"/>
            <a:ext cx="839449" cy="839449"/>
          </a:xfrm>
          <a:prstGeom prst="ellipse">
            <a:avLst/>
          </a:prstGeom>
          <a:solidFill>
            <a:schemeClr val="bg1"/>
          </a:solidFill>
          <a:ln w="12700" cap="flat">
            <a:noFill/>
            <a:prstDash val="solid"/>
            <a:miter/>
          </a:ln>
        </p:spPr>
        <p:txBody>
          <a:bodyPr rtlCol="0" anchor="ctr"/>
          <a:lstStyle/>
          <a:p>
            <a:pPr algn="l"/>
            <a:endParaRPr lang="sr-Latn-RS" dirty="0"/>
          </a:p>
        </p:txBody>
      </p:sp>
      <p:pic>
        <p:nvPicPr>
          <p:cNvPr id="5" name="Picture 4" descr="A picture containing flower, drawing&#10;&#10;Description automatically generated"/>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39269" y="4173088"/>
            <a:ext cx="4737292" cy="35529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r-Latn-RS" dirty="0"/>
              <a:t>SPORT</a:t>
            </a:r>
            <a:r>
              <a:rPr lang="en-IN" dirty="0"/>
              <a:t>S</a:t>
            </a:r>
            <a:endParaRPr lang="sr-Latn-RS" dirty="0"/>
          </a:p>
        </p:txBody>
      </p:sp>
      <p:sp>
        <p:nvSpPr>
          <p:cNvPr id="10" name="Text Placeholder 23"/>
          <p:cNvSpPr txBox="1"/>
          <p:nvPr/>
        </p:nvSpPr>
        <p:spPr>
          <a:xfrm>
            <a:off x="6910023" y="2298097"/>
            <a:ext cx="4186713" cy="4172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sz="2400" b="0" i="0" u="sng" strike="noStrike" kern="1200" cap="none" spc="0" normalizeH="0" baseline="0" noProof="0" dirty="0">
                <a:ln>
                  <a:noFill/>
                </a:ln>
                <a:solidFill>
                  <a:srgbClr val="7A0078">
                    <a:lumMod val="50000"/>
                  </a:srgbClr>
                </a:solidFill>
                <a:effectLst/>
                <a:uLnTx/>
                <a:uFillTx/>
                <a:latin typeface="Arial" panose="020B0604020202020204"/>
                <a:ea typeface="+mn-ea"/>
                <a:cs typeface="+mn-cs"/>
              </a:rPr>
              <a:t>Popular sports in Serbia are</a:t>
            </a:r>
            <a:r>
              <a:rPr kumimoji="0" lang="sr-Cyrl-RS" sz="2400" b="0" i="0" u="sng" strike="noStrike" kern="1200" cap="none" spc="0" normalizeH="0" baseline="0" noProof="0" dirty="0">
                <a:ln>
                  <a:noFill/>
                </a:ln>
                <a:solidFill>
                  <a:srgbClr val="7A0078">
                    <a:lumMod val="50000"/>
                  </a:srgbClr>
                </a:solidFill>
                <a:effectLst/>
                <a:uLnTx/>
                <a:uFillTx/>
                <a:latin typeface="Arial" panose="020B0604020202020204"/>
                <a:ea typeface="+mn-ea"/>
                <a:cs typeface="+mn-cs"/>
              </a:rPr>
              <a: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football</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basketball</a:t>
            </a:r>
            <a:endParaRPr kumimoji="0" lang="sr-Cyrl-R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water polo</a:t>
            </a:r>
            <a:endParaRPr kumimoji="0" lang="sr-Cyrl-R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p:txBody>
      </p:sp>
      <p:pic>
        <p:nvPicPr>
          <p:cNvPr id="14" name="Picture Placeholder 13" descr="A person holding a basketball&#10;&#10;Description automatically generated"/>
          <p:cNvPicPr>
            <a:picLocks noGrp="1" noChangeAspect="1"/>
          </p:cNvPicPr>
          <p:nvPr>
            <p:ph type="pic" sz="quarter" idx="15"/>
          </p:nvPr>
        </p:nvPicPr>
        <p:blipFill>
          <a:blip r:embed="rId2"/>
          <a:srcRect l="29751" r="29751"/>
          <a:stretch>
            <a:fillRect/>
          </a:stretch>
        </p:blipFill>
        <p:spPr>
          <a:xfrm>
            <a:off x="1396781" y="0"/>
            <a:ext cx="3894833" cy="5656330"/>
          </a:xfrm>
        </p:spPr>
      </p:pic>
      <p:sp>
        <p:nvSpPr>
          <p:cNvPr id="15" name="Text Placeholder 23"/>
          <p:cNvSpPr txBox="1"/>
          <p:nvPr/>
        </p:nvSpPr>
        <p:spPr>
          <a:xfrm>
            <a:off x="9161670" y="2937324"/>
            <a:ext cx="1902675" cy="816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volleyball</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handball</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tennis</a:t>
            </a:r>
          </a:p>
        </p:txBody>
      </p:sp>
      <p:pic>
        <p:nvPicPr>
          <p:cNvPr id="17" name="Picture 16" descr="A picture containing plate&#10;&#10;Description automatically generated"/>
          <p:cNvPicPr>
            <a:picLocks noChangeAspect="1"/>
          </p:cNvPicPr>
          <p:nvPr/>
        </p:nvPicPr>
        <p:blipFill>
          <a:blip r:embed="rId3" cstate="print"/>
          <a:stretch>
            <a:fillRect/>
          </a:stretch>
        </p:blipFill>
        <p:spPr>
          <a:xfrm rot="5400000">
            <a:off x="6481619" y="2466624"/>
            <a:ext cx="342680" cy="380402"/>
          </a:xfrm>
          <a:prstGeom prst="rect">
            <a:avLst/>
          </a:prstGeom>
        </p:spPr>
      </p:pic>
      <p:sp>
        <p:nvSpPr>
          <p:cNvPr id="11" name="Oval 10"/>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6" name="Picture 15"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8" name="TextBox 17"/>
          <p:cNvSpPr txBox="1"/>
          <p:nvPr/>
        </p:nvSpPr>
        <p:spPr>
          <a:xfrm>
            <a:off x="10727182" y="5858107"/>
            <a:ext cx="729776" cy="276999"/>
          </a:xfrm>
          <a:prstGeom prst="rect">
            <a:avLst/>
          </a:prstGeom>
          <a:noFill/>
        </p:spPr>
        <p:txBody>
          <a:bodyPr wrap="square" rtlCol="0">
            <a:spAutoFit/>
          </a:bodyPr>
          <a:lstStyle/>
          <a:p>
            <a:pPr algn="ctr"/>
            <a:r>
              <a:rPr lang="en-IN" sz="1200" dirty="0"/>
              <a:t>23</a:t>
            </a:r>
            <a:endParaRPr lang="sr-Latn-RS" sz="1200" dirty="0"/>
          </a:p>
        </p:txBody>
      </p:sp>
    </p:spTree>
  </p:cSld>
  <p:clrMapOvr>
    <a:masterClrMapping/>
  </p:clrMapOvr>
  <p:transition spd="slow">
    <p:push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A group of football players posing for a picture&#10;&#10;Description automatically generated"/>
          <p:cNvPicPr>
            <a:picLocks noGrp="1" noChangeAspect="1"/>
          </p:cNvPicPr>
          <p:nvPr>
            <p:ph type="pic" idx="1"/>
          </p:nvPr>
        </p:nvPicPr>
        <p:blipFill rotWithShape="1">
          <a:blip r:embed="rId2"/>
          <a:srcRect l="2956" r="2955" b="-1"/>
          <a:stretch>
            <a:fillRect/>
          </a:stretch>
        </p:blipFill>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a:noFill/>
        </p:spPr>
      </p:pic>
      <p:sp>
        <p:nvSpPr>
          <p:cNvPr id="13" name="Title 4"/>
          <p:cNvSpPr>
            <a:spLocks noGrp="1"/>
          </p:cNvSpPr>
          <p:nvPr>
            <p:ph type="title"/>
          </p:nvPr>
        </p:nvSpPr>
        <p:spPr>
          <a:xfrm>
            <a:off x="839788" y="457200"/>
            <a:ext cx="3932237" cy="1442729"/>
          </a:xfrm>
        </p:spPr>
        <p:txBody>
          <a:bodyPr/>
          <a:lstStyle/>
          <a:p>
            <a:r>
              <a:rPr lang="en-US" dirty="0"/>
              <a:t>FOOTBALL</a:t>
            </a:r>
          </a:p>
        </p:txBody>
      </p:sp>
      <p:sp>
        <p:nvSpPr>
          <p:cNvPr id="11" name="Text Placeholder 23"/>
          <p:cNvSpPr txBox="1"/>
          <p:nvPr/>
        </p:nvSpPr>
        <p:spPr>
          <a:xfrm>
            <a:off x="838200" y="2435906"/>
            <a:ext cx="5464629" cy="3746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Serbia's national team has twice reached the semifinals at the World Championships, twice won a silver medal at the European Championships (1960 and 1968) and won a total of five medals at the Olympics, including a gold at the 1960 Olympics in Rome.</a:t>
            </a:r>
          </a:p>
        </p:txBody>
      </p:sp>
      <p:sp>
        <p:nvSpPr>
          <p:cNvPr id="12" name="Title 1"/>
          <p:cNvSpPr txBox="1"/>
          <p:nvPr/>
        </p:nvSpPr>
        <p:spPr>
          <a:xfrm>
            <a:off x="8778804" y="4484186"/>
            <a:ext cx="3712553" cy="815880"/>
          </a:xfrm>
          <a:prstGeom prst="rect">
            <a:avLst/>
          </a:prstGeom>
          <a:no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IN" sz="4800" b="1" i="1" u="none" strike="noStrike" kern="1200" cap="none" spc="0" normalizeH="0" baseline="0" noProof="0" dirty="0">
                <a:ln w="19050">
                  <a:solidFill>
                    <a:srgbClr val="002060"/>
                  </a:solidFill>
                  <a:prstDash val="solid"/>
                </a:ln>
                <a:solidFill>
                  <a:srgbClr val="D30F64">
                    <a:lumMod val="75000"/>
                  </a:srgbClr>
                </a:solidFill>
                <a:effectLst>
                  <a:glow rad="228600">
                    <a:srgbClr val="00FFFF">
                      <a:satMod val="175000"/>
                      <a:alpha val="40000"/>
                    </a:srgbClr>
                  </a:glow>
                </a:effectLst>
                <a:uLnTx/>
                <a:uFillTx/>
                <a:latin typeface="Ravie" panose="04040805050809020602" pitchFamily="82" charset="0"/>
                <a:ea typeface="+mj-ea"/>
                <a:cs typeface="Leelawadee UI" panose="020B0502040204020203" pitchFamily="34" charset="-34"/>
              </a:rPr>
              <a:t>EAGLES</a:t>
            </a:r>
            <a:endParaRPr kumimoji="0" lang="ru-RU" sz="4800" b="1" i="1" u="none" strike="noStrike" kern="1200" cap="none" spc="0" normalizeH="0" baseline="0" noProof="0" dirty="0">
              <a:ln w="19050">
                <a:solidFill>
                  <a:srgbClr val="002060"/>
                </a:solidFill>
                <a:prstDash val="solid"/>
              </a:ln>
              <a:solidFill>
                <a:srgbClr val="D30F64">
                  <a:lumMod val="75000"/>
                </a:srgbClr>
              </a:solidFill>
              <a:effectLst>
                <a:glow rad="228600">
                  <a:srgbClr val="00FFFF">
                    <a:satMod val="175000"/>
                    <a:alpha val="40000"/>
                  </a:srgbClr>
                </a:glow>
              </a:effectLst>
              <a:uLnTx/>
              <a:uFillTx/>
              <a:latin typeface="Century Gothic"/>
              <a:ea typeface="+mj-ea"/>
              <a:cs typeface="Leelawadee UI" panose="020B0502040204020203" pitchFamily="34" charset="-34"/>
            </a:endParaRPr>
          </a:p>
        </p:txBody>
      </p:sp>
      <p:pic>
        <p:nvPicPr>
          <p:cNvPr id="16" name="Picture 15" descr="A picture containing plate&#10;&#10;Description automatically generated"/>
          <p:cNvPicPr>
            <a:picLocks noChangeAspect="1"/>
          </p:cNvPicPr>
          <p:nvPr/>
        </p:nvPicPr>
        <p:blipFill>
          <a:blip r:embed="rId3" cstate="print"/>
          <a:stretch>
            <a:fillRect/>
          </a:stretch>
        </p:blipFill>
        <p:spPr>
          <a:xfrm rot="5400000">
            <a:off x="476659" y="2609730"/>
            <a:ext cx="342680" cy="380402"/>
          </a:xfrm>
          <a:prstGeom prst="rect">
            <a:avLst/>
          </a:prstGeom>
        </p:spPr>
      </p:pic>
      <p:sp>
        <p:nvSpPr>
          <p:cNvPr id="14" name="Oval 13"/>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0" name="Picture 9"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8" name="TextBox 17"/>
          <p:cNvSpPr txBox="1"/>
          <p:nvPr/>
        </p:nvSpPr>
        <p:spPr>
          <a:xfrm>
            <a:off x="10727182" y="5858107"/>
            <a:ext cx="729776" cy="276999"/>
          </a:xfrm>
          <a:prstGeom prst="rect">
            <a:avLst/>
          </a:prstGeom>
          <a:noFill/>
        </p:spPr>
        <p:txBody>
          <a:bodyPr wrap="square" rtlCol="0">
            <a:spAutoFit/>
          </a:bodyPr>
          <a:lstStyle/>
          <a:p>
            <a:pPr algn="ctr"/>
            <a:r>
              <a:rPr lang="en-IN" sz="1200" dirty="0"/>
              <a:t>24</a:t>
            </a:r>
            <a:endParaRPr lang="sr-Latn-RS" sz="1200"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iterate type="wd">
                                    <p:tmPct val="10000"/>
                                  </p:iterate>
                                  <p:childTnLst>
                                    <p:animClr clrSpc="rgb" dir="cw">
                                      <p:cBhvr override="childStyle">
                                        <p:cTn id="6" dur="500" autoRev="1" fill="remove"/>
                                        <p:tgtEl>
                                          <p:spTgt spid="12">
                                            <p:txEl>
                                              <p:pRg st="0" end="0"/>
                                            </p:txEl>
                                          </p:spTgt>
                                        </p:tgtEl>
                                        <p:attrNameLst>
                                          <p:attrName>style.color</p:attrName>
                                        </p:attrNameLst>
                                      </p:cBhvr>
                                      <p:to>
                                        <a:schemeClr val="accent1"/>
                                      </p:to>
                                    </p:animClr>
                                    <p:animClr clrSpc="rgb" dir="cw">
                                      <p:cBhvr>
                                        <p:cTn id="7" dur="500" autoRev="1" fill="remove"/>
                                        <p:tgtEl>
                                          <p:spTgt spid="12">
                                            <p:txEl>
                                              <p:pRg st="0" end="0"/>
                                            </p:txEl>
                                          </p:spTgt>
                                        </p:tgtEl>
                                        <p:attrNameLst>
                                          <p:attrName>fillcolor</p:attrName>
                                        </p:attrNameLst>
                                      </p:cBhvr>
                                      <p:to>
                                        <a:schemeClr val="accent1"/>
                                      </p:to>
                                    </p:animClr>
                                    <p:set>
                                      <p:cBhvr>
                                        <p:cTn id="8" dur="500" autoRev="1" fill="remove"/>
                                        <p:tgtEl>
                                          <p:spTgt spid="12">
                                            <p:txEl>
                                              <p:pRg st="0" end="0"/>
                                            </p:txEl>
                                          </p:spTgt>
                                        </p:tgtEl>
                                        <p:attrNameLst>
                                          <p:attrName>fill.type</p:attrName>
                                        </p:attrNameLst>
                                      </p:cBhvr>
                                      <p:to>
                                        <p:strVal val="solid"/>
                                      </p:to>
                                    </p:set>
                                    <p:set>
                                      <p:cBhvr>
                                        <p:cTn id="9" dur="500" autoRev="1" fill="remove"/>
                                        <p:tgtEl>
                                          <p:spTgt spid="1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BASKETBALL</a:t>
            </a:r>
            <a:endParaRPr lang="sr-Latn-RS" dirty="0"/>
          </a:p>
        </p:txBody>
      </p:sp>
      <p:pic>
        <p:nvPicPr>
          <p:cNvPr id="8" name="Content Placeholder 7" descr="A group of people standing in front of a crowd posing for the camera&#10;&#10;Description automatically generated"/>
          <p:cNvPicPr>
            <a:picLocks noGrp="1" noChangeAspect="1"/>
          </p:cNvPicPr>
          <p:nvPr>
            <p:ph sz="half" idx="1"/>
          </p:nvPr>
        </p:nvPicPr>
        <p:blipFill>
          <a:blip r:embed="rId2"/>
          <a:stretch>
            <a:fillRect/>
          </a:stretch>
        </p:blipFill>
        <p:spPr>
          <a:xfrm>
            <a:off x="576942" y="2224313"/>
            <a:ext cx="5707712" cy="3807044"/>
          </a:xfrm>
          <a:prstGeom prst="rect">
            <a:avLst/>
          </a:prstGeom>
          <a:ln>
            <a:noFill/>
          </a:ln>
          <a:effectLst>
            <a:softEdge rad="112500"/>
          </a:effectLst>
        </p:spPr>
      </p:pic>
      <p:sp>
        <p:nvSpPr>
          <p:cNvPr id="9" name="Text Placeholder 23"/>
          <p:cNvSpPr txBox="1"/>
          <p:nvPr/>
        </p:nvSpPr>
        <p:spPr>
          <a:xfrm>
            <a:off x="6665056" y="1891166"/>
            <a:ext cx="5264995" cy="4108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The Serbian national basketball team won two gold medals at the 1998 and 2002 World Championships. In 2012, the first World Basketball Championship 3 to 3 was held, with the Serbian national team winning the gold, and the following, two years later, a silver medal.</a:t>
            </a:r>
          </a:p>
        </p:txBody>
      </p:sp>
      <p:pic>
        <p:nvPicPr>
          <p:cNvPr id="10" name="Picture 9" descr="A picture containing plate&#10;&#10;Description automatically generated"/>
          <p:cNvPicPr>
            <a:picLocks noChangeAspect="1"/>
          </p:cNvPicPr>
          <p:nvPr/>
        </p:nvPicPr>
        <p:blipFill>
          <a:blip r:embed="rId3" cstate="print"/>
          <a:stretch>
            <a:fillRect/>
          </a:stretch>
        </p:blipFill>
        <p:spPr>
          <a:xfrm rot="5400000">
            <a:off x="6303515" y="2034112"/>
            <a:ext cx="342680" cy="380402"/>
          </a:xfrm>
          <a:prstGeom prst="rect">
            <a:avLst/>
          </a:prstGeom>
        </p:spPr>
      </p:pic>
      <p:sp>
        <p:nvSpPr>
          <p:cNvPr id="12" name="Oval 11"/>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1" name="Picture 10"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5" name="TextBox 14"/>
          <p:cNvSpPr txBox="1"/>
          <p:nvPr/>
        </p:nvSpPr>
        <p:spPr>
          <a:xfrm>
            <a:off x="10727182" y="5858107"/>
            <a:ext cx="729776" cy="276999"/>
          </a:xfrm>
          <a:prstGeom prst="rect">
            <a:avLst/>
          </a:prstGeom>
          <a:noFill/>
        </p:spPr>
        <p:txBody>
          <a:bodyPr wrap="square" rtlCol="0">
            <a:spAutoFit/>
          </a:bodyPr>
          <a:lstStyle/>
          <a:p>
            <a:pPr algn="ctr"/>
            <a:r>
              <a:rPr lang="en-IN" sz="1200" dirty="0"/>
              <a:t>25</a:t>
            </a:r>
            <a:endParaRPr lang="sr-Latn-RS" sz="1200" dirty="0"/>
          </a:p>
        </p:txBody>
      </p:sp>
    </p:spTree>
  </p:cSld>
  <p:clrMapOvr>
    <a:masterClrMapping/>
  </p:clrMapOvr>
  <p:transition spd="slow">
    <p:strips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WATERPOLLO</a:t>
            </a:r>
            <a:endParaRPr lang="sr-Latn-RS" dirty="0"/>
          </a:p>
        </p:txBody>
      </p:sp>
      <p:sp>
        <p:nvSpPr>
          <p:cNvPr id="9" name="Text Placeholder 23"/>
          <p:cNvSpPr txBox="1"/>
          <p:nvPr/>
        </p:nvSpPr>
        <p:spPr>
          <a:xfrm>
            <a:off x="733270" y="1669732"/>
            <a:ext cx="6252148" cy="4108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lang="en-US" sz="2400" dirty="0">
                <a:solidFill>
                  <a:srgbClr val="7A0078">
                    <a:lumMod val="50000"/>
                  </a:srgbClr>
                </a:solidFill>
              </a:rPr>
              <a:t>Serbia's </a:t>
            </a:r>
            <a:r>
              <a:rPr lang="en-US" sz="2400" dirty="0" err="1">
                <a:solidFill>
                  <a:srgbClr val="7A0078">
                    <a:lumMod val="50000"/>
                  </a:srgbClr>
                </a:solidFill>
              </a:rPr>
              <a:t>waterpollo</a:t>
            </a:r>
            <a:r>
              <a:rPr lang="en-US" sz="2400" dirty="0">
                <a:solidFill>
                  <a:srgbClr val="7A0078">
                    <a:lumMod val="50000"/>
                  </a:srgbClr>
                </a:solidFill>
              </a:rPr>
              <a:t> team is the most successful at the World Championships and one of the most successful counting all competitions. FINA and LEN consider the Serbian national team the successor to the results and success of the national teams of the SFR Yugoslavia and Serbia-Montenegro, and Serbia with five World Cup titles is the most trophy team in this competition.</a:t>
            </a:r>
            <a:endParaRPr kumimoji="0" lang="en-U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p:txBody>
      </p:sp>
      <p:sp>
        <p:nvSpPr>
          <p:cNvPr id="12" name="Oval 11"/>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7" name="Picture 6" descr="A picture containing sport, water, outdoor, game&#10;&#10;Description automatically generated"/>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390789" y="1610945"/>
            <a:ext cx="3919942" cy="5247055"/>
          </a:xfrm>
          <a:prstGeom prst="rect">
            <a:avLst/>
          </a:prstGeom>
          <a:ln>
            <a:noFill/>
          </a:ln>
          <a:effectLst>
            <a:softEdge rad="112500"/>
          </a:effectLst>
        </p:spPr>
      </p:pic>
      <p:pic>
        <p:nvPicPr>
          <p:cNvPr id="15" name="Picture 14" descr="A picture containing plate&#10;&#10;Description automatically generated"/>
          <p:cNvPicPr>
            <a:picLocks noChangeAspect="1"/>
          </p:cNvPicPr>
          <p:nvPr/>
        </p:nvPicPr>
        <p:blipFill>
          <a:blip r:embed="rId3" cstate="print"/>
          <a:stretch>
            <a:fillRect/>
          </a:stretch>
        </p:blipFill>
        <p:spPr>
          <a:xfrm rot="5400000">
            <a:off x="394944" y="1821169"/>
            <a:ext cx="342680" cy="379362"/>
          </a:xfrm>
          <a:prstGeom prst="rect">
            <a:avLst/>
          </a:prstGeom>
        </p:spPr>
      </p:pic>
    </p:spTree>
  </p:cSld>
  <p:clrMapOvr>
    <a:masterClrMapping/>
  </p:clrMapOvr>
  <p:transition spd="slow">
    <p:strips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1" y="5569499"/>
            <a:ext cx="11087100" cy="1288499"/>
          </a:xfrm>
        </p:spPr>
        <p:txBody>
          <a:bodyPr/>
          <a:lstStyle/>
          <a:p>
            <a:pPr>
              <a:lnSpc>
                <a:spcPct val="100000"/>
              </a:lnSpc>
            </a:pPr>
            <a:r>
              <a:rPr lang="en-US" sz="2000" dirty="0"/>
              <a:t>Serbia's most successful tennis player is Novak Djokovic, winner of seventeen Grand Slam trophies in individual competition: eight times winner of the Australian Open, once at the French Open, five times Wimbledon winner and three times US Open, bronze medal winner at the 2008 Olympic Games in Beijing the first Serbian tennis medals in history.</a:t>
            </a:r>
            <a:endParaRPr lang="sr-Latn-RS" sz="2000" dirty="0"/>
          </a:p>
        </p:txBody>
      </p:sp>
      <p:pic>
        <p:nvPicPr>
          <p:cNvPr id="28" name="Picture Placeholder 27" descr="A person hitting a ball with a racket&#10;&#10;Description automatically generated"/>
          <p:cNvPicPr>
            <a:picLocks noGrp="1" noChangeAspect="1"/>
          </p:cNvPicPr>
          <p:nvPr>
            <p:ph type="pic" sz="quarter" idx="17"/>
          </p:nvPr>
        </p:nvPicPr>
        <p:blipFill>
          <a:blip r:embed="rId2"/>
          <a:srcRect t="13454" b="13454"/>
          <a:stretch>
            <a:fillRect/>
          </a:stretch>
        </p:blipFill>
        <p:spPr>
          <a:xfrm>
            <a:off x="0" y="1"/>
            <a:ext cx="12190660" cy="5569499"/>
          </a:xfrm>
        </p:spPr>
      </p:pic>
      <p:sp>
        <p:nvSpPr>
          <p:cNvPr id="30" name="TextBox 29"/>
          <p:cNvSpPr txBox="1"/>
          <p:nvPr/>
        </p:nvSpPr>
        <p:spPr>
          <a:xfrm rot="20011953">
            <a:off x="7229094" y="486701"/>
            <a:ext cx="39856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N" sz="7200" b="0" i="0" u="none" strike="noStrike" kern="1200" cap="none" spc="0" normalizeH="0" baseline="0" noProof="0" dirty="0">
                <a:ln>
                  <a:noFill/>
                </a:ln>
                <a:solidFill>
                  <a:srgbClr val="FFFF00"/>
                </a:solidFill>
                <a:effectLst/>
                <a:uLnTx/>
                <a:uFillTx/>
                <a:latin typeface="Cooper Black" panose="0208090404030B020404" pitchFamily="18" charset="0"/>
                <a:ea typeface="+mn-ea"/>
                <a:cs typeface="+mn-cs"/>
              </a:rPr>
              <a:t>TENNIS</a:t>
            </a:r>
            <a:endParaRPr kumimoji="0" lang="sr-Latn-RS" sz="7200" b="0" i="0" u="none" strike="noStrike" kern="1200" cap="none" spc="0" normalizeH="0" baseline="0" noProof="0" dirty="0">
              <a:ln>
                <a:noFill/>
              </a:ln>
              <a:solidFill>
                <a:srgbClr val="FFFF00"/>
              </a:solidFill>
              <a:effectLst/>
              <a:uLnTx/>
              <a:uFillTx/>
              <a:latin typeface="Cooper Black" panose="0208090404030B020404" pitchFamily="18" charset="0"/>
              <a:ea typeface="+mn-ea"/>
              <a:cs typeface="+mn-cs"/>
            </a:endParaRPr>
          </a:p>
        </p:txBody>
      </p:sp>
      <p:sp>
        <p:nvSpPr>
          <p:cNvPr id="31" name="Title 1"/>
          <p:cNvSpPr txBox="1"/>
          <p:nvPr/>
        </p:nvSpPr>
        <p:spPr>
          <a:xfrm rot="20017131">
            <a:off x="165983" y="2660394"/>
            <a:ext cx="1970572" cy="1208947"/>
          </a:xfrm>
          <a:prstGeom prst="rect">
            <a:avLst/>
          </a:prstGeom>
          <a:no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IN"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Leelawadee UI" panose="020B0502040204020203" pitchFamily="34" charset="-34"/>
              </a:rPr>
              <a:t>NOVAK </a:t>
            </a:r>
            <a:r>
              <a:rPr kumimoji="0" lang="sr-Latn-R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Leelawadee UI" panose="020B0502040204020203" pitchFamily="34" charset="-34"/>
              </a:rPr>
              <a:t>ĐOKOVIĆ</a:t>
            </a:r>
            <a:endParaRPr kumimoji="0" lang="ru-RU"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Leelawadee UI" panose="020B0502040204020203" pitchFamily="34" charset="-34"/>
            </a:endParaRPr>
          </a:p>
        </p:txBody>
      </p:sp>
      <p:pic>
        <p:nvPicPr>
          <p:cNvPr id="33" name="Picture 32"/>
          <p:cNvPicPr>
            <a:picLocks noChangeAspect="1"/>
          </p:cNvPicPr>
          <p:nvPr/>
        </p:nvPicPr>
        <p:blipFill>
          <a:blip r:embed="rId3"/>
          <a:stretch>
            <a:fillRect/>
          </a:stretch>
        </p:blipFill>
        <p:spPr>
          <a:xfrm>
            <a:off x="9922174" y="3052776"/>
            <a:ext cx="2697602" cy="3596803"/>
          </a:xfrm>
          <a:prstGeom prst="rect">
            <a:avLst/>
          </a:prstGeom>
        </p:spPr>
      </p:pic>
      <p:sp>
        <p:nvSpPr>
          <p:cNvPr id="10" name="Oval 9"/>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3" name="Picture 12"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4" name="TextBox 13"/>
          <p:cNvSpPr txBox="1"/>
          <p:nvPr/>
        </p:nvSpPr>
        <p:spPr>
          <a:xfrm>
            <a:off x="10727182" y="5858107"/>
            <a:ext cx="729776" cy="276999"/>
          </a:xfrm>
          <a:prstGeom prst="rect">
            <a:avLst/>
          </a:prstGeom>
          <a:noFill/>
        </p:spPr>
        <p:txBody>
          <a:bodyPr wrap="square" rtlCol="0">
            <a:spAutoFit/>
          </a:bodyPr>
          <a:lstStyle/>
          <a:p>
            <a:pPr algn="ctr"/>
            <a:r>
              <a:rPr lang="en-IN" sz="1200" dirty="0"/>
              <a:t>27</a:t>
            </a:r>
            <a:endParaRPr lang="sr-Latn-R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iterate type="lt">
                                    <p:tmPct val="10000"/>
                                  </p:iterate>
                                  <p:childTnLst>
                                    <p:animEffect transition="out" filter="fade">
                                      <p:cBhvr>
                                        <p:cTn id="6" dur="1000" tmFilter="0, 0; .2, .5; .8, .5; 1, 0"/>
                                        <p:tgtEl>
                                          <p:spTgt spid="30">
                                            <p:txEl>
                                              <p:pRg st="0" end="0"/>
                                            </p:txEl>
                                          </p:spTgt>
                                        </p:tgtEl>
                                      </p:cBhvr>
                                    </p:animEffect>
                                    <p:animScale>
                                      <p:cBhvr>
                                        <p:cTn id="7" dur="500" autoRev="1" fill="hold"/>
                                        <p:tgtEl>
                                          <p:spTgt spid="30">
                                            <p:txEl>
                                              <p:pRg st="0" end="0"/>
                                            </p:txEl>
                                          </p:spTgt>
                                        </p:tgtEl>
                                      </p:cBhvr>
                                      <p:by x="105000" y="105000"/>
                                    </p:animScale>
                                  </p:childTnLst>
                                </p:cTn>
                              </p:par>
                              <p:par>
                                <p:cTn id="8" presetID="27" presetClass="emph" presetSubtype="0" repeatCount="indefinite" fill="remove" nodeType="withEffect">
                                  <p:stCondLst>
                                    <p:cond delay="0"/>
                                  </p:stCondLst>
                                  <p:iterate type="wd">
                                    <p:tmPct val="10000"/>
                                  </p:iterate>
                                  <p:childTnLst>
                                    <p:animClr clrSpc="rgb" dir="cw">
                                      <p:cBhvr override="childStyle">
                                        <p:cTn id="9" dur="500" autoRev="1" fill="remove"/>
                                        <p:tgtEl>
                                          <p:spTgt spid="31">
                                            <p:txEl>
                                              <p:pRg st="0" end="0"/>
                                            </p:txEl>
                                          </p:spTgt>
                                        </p:tgtEl>
                                        <p:attrNameLst>
                                          <p:attrName>style.color</p:attrName>
                                        </p:attrNameLst>
                                      </p:cBhvr>
                                      <p:to>
                                        <a:schemeClr val="accent1"/>
                                      </p:to>
                                    </p:animClr>
                                    <p:animClr clrSpc="rgb" dir="cw">
                                      <p:cBhvr>
                                        <p:cTn id="10" dur="500" autoRev="1" fill="remove"/>
                                        <p:tgtEl>
                                          <p:spTgt spid="31">
                                            <p:txEl>
                                              <p:pRg st="0" end="0"/>
                                            </p:txEl>
                                          </p:spTgt>
                                        </p:tgtEl>
                                        <p:attrNameLst>
                                          <p:attrName>fillcolor</p:attrName>
                                        </p:attrNameLst>
                                      </p:cBhvr>
                                      <p:to>
                                        <a:schemeClr val="accent1"/>
                                      </p:to>
                                    </p:animClr>
                                    <p:set>
                                      <p:cBhvr>
                                        <p:cTn id="11" dur="500" autoRev="1" fill="remove"/>
                                        <p:tgtEl>
                                          <p:spTgt spid="31">
                                            <p:txEl>
                                              <p:pRg st="0" end="0"/>
                                            </p:txEl>
                                          </p:spTgt>
                                        </p:tgtEl>
                                        <p:attrNameLst>
                                          <p:attrName>fill.type</p:attrName>
                                        </p:attrNameLst>
                                      </p:cBhvr>
                                      <p:to>
                                        <p:strVal val="solid"/>
                                      </p:to>
                                    </p:set>
                                    <p:set>
                                      <p:cBhvr>
                                        <p:cTn id="12" dur="500" autoRev="1" fill="remove"/>
                                        <p:tgtEl>
                                          <p:spTgt spid="3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sr-Latn-RS" dirty="0"/>
              <a:t>TRADITIONAL FOOD</a:t>
            </a:r>
            <a:endParaRPr lang="ru-RU" dirty="0"/>
          </a:p>
        </p:txBody>
      </p:sp>
      <p:sp>
        <p:nvSpPr>
          <p:cNvPr id="5" name="Subtitle 4"/>
          <p:cNvSpPr>
            <a:spLocks noGrp="1"/>
          </p:cNvSpPr>
          <p:nvPr>
            <p:ph type="subTitle" idx="1"/>
          </p:nvPr>
        </p:nvSpPr>
        <p:spPr>
          <a:xfrm>
            <a:off x="912412" y="5568043"/>
            <a:ext cx="9891945" cy="1177022"/>
          </a:xfrm>
        </p:spPr>
        <p:txBody>
          <a:bodyPr>
            <a:normAutofit/>
          </a:bodyPr>
          <a:lstStyle/>
          <a:p>
            <a:pPr algn="just">
              <a:lnSpc>
                <a:spcPct val="150000"/>
              </a:lnSpc>
            </a:pPr>
            <a:r>
              <a:rPr lang="sr-Latn-RS" sz="2000" u="sng" dirty="0">
                <a:solidFill>
                  <a:schemeClr val="accent2">
                    <a:lumMod val="50000"/>
                  </a:schemeClr>
                </a:solidFill>
              </a:rPr>
              <a:t>Specialties you must try in Serbia</a:t>
            </a:r>
            <a:r>
              <a:rPr lang="sr-Latn-RS" sz="2000" dirty="0">
                <a:solidFill>
                  <a:schemeClr val="accent2">
                    <a:lumMod val="50000"/>
                  </a:schemeClr>
                </a:solidFill>
              </a:rPr>
              <a:t>: burek, gibanica, grilled meat, roast, sarma, stew, moussaka, shaker, cracklings, kajmak, prosciutto, sour milk.</a:t>
            </a:r>
            <a:endParaRPr lang="ru-RU" sz="2000" dirty="0">
              <a:solidFill>
                <a:schemeClr val="accent2">
                  <a:lumMod val="50000"/>
                </a:schemeClr>
              </a:solidFill>
            </a:endParaRPr>
          </a:p>
        </p:txBody>
      </p:sp>
      <p:pic>
        <p:nvPicPr>
          <p:cNvPr id="13" name="Picture Placeholder 12" descr="A close up of a sandwich&#10;&#10;Description automatically generated"/>
          <p:cNvPicPr>
            <a:picLocks noGrp="1" noChangeAspect="1"/>
          </p:cNvPicPr>
          <p:nvPr>
            <p:ph type="pic" sz="quarter" idx="13"/>
          </p:nvPr>
        </p:nvPicPr>
        <p:blipFill>
          <a:blip r:embed="rId2" cstate="print"/>
          <a:srcRect t="13808" b="13808"/>
          <a:stretch>
            <a:fillRect/>
          </a:stretch>
        </p:blipFill>
        <p:spPr/>
      </p:pic>
      <p:pic>
        <p:nvPicPr>
          <p:cNvPr id="15" name="Picture 14" descr="A close up of text on a black background&#10;&#10;Description automatically generated"/>
          <p:cNvPicPr>
            <a:picLocks noChangeAspect="1"/>
          </p:cNvPicPr>
          <p:nvPr/>
        </p:nvPicPr>
        <p:blipFill>
          <a:blip r:embed="rId3"/>
          <a:stretch>
            <a:fillRect/>
          </a:stretch>
        </p:blipFill>
        <p:spPr>
          <a:xfrm>
            <a:off x="8963652" y="0"/>
            <a:ext cx="3449411" cy="2759529"/>
          </a:xfrm>
          <a:prstGeom prst="rect">
            <a:avLst/>
          </a:prstGeom>
        </p:spPr>
      </p:pic>
      <p:pic>
        <p:nvPicPr>
          <p:cNvPr id="17" name="Picture 16" descr="A picture containing plate&#10;&#10;Description automatically generated"/>
          <p:cNvPicPr>
            <a:picLocks noChangeAspect="1"/>
          </p:cNvPicPr>
          <p:nvPr/>
        </p:nvPicPr>
        <p:blipFill>
          <a:blip r:embed="rId4" cstate="print"/>
          <a:stretch>
            <a:fillRect/>
          </a:stretch>
        </p:blipFill>
        <p:spPr>
          <a:xfrm rot="5400000">
            <a:off x="559484" y="5672289"/>
            <a:ext cx="342680" cy="380402"/>
          </a:xfrm>
          <a:prstGeom prst="rect">
            <a:avLst/>
          </a:prstGeom>
        </p:spPr>
      </p:pic>
      <p:sp>
        <p:nvSpPr>
          <p:cNvPr id="10" name="Oval 9"/>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2" name="Picture 11" descr="A picture containing graphics, game, flower&#10;&#10;Description automatically generated"/>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6" name="TextBox 15"/>
          <p:cNvSpPr txBox="1"/>
          <p:nvPr/>
        </p:nvSpPr>
        <p:spPr>
          <a:xfrm>
            <a:off x="10727182" y="5858107"/>
            <a:ext cx="729776" cy="276999"/>
          </a:xfrm>
          <a:prstGeom prst="rect">
            <a:avLst/>
          </a:prstGeom>
          <a:noFill/>
        </p:spPr>
        <p:txBody>
          <a:bodyPr wrap="square" rtlCol="0">
            <a:spAutoFit/>
          </a:bodyPr>
          <a:lstStyle/>
          <a:p>
            <a:pPr algn="ctr"/>
            <a:r>
              <a:rPr lang="en-IN" sz="1200" dirty="0"/>
              <a:t>28</a:t>
            </a:r>
            <a:endParaRPr lang="sr-Latn-RS" sz="1200" dirty="0"/>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NATIONAL COSTUMES</a:t>
            </a:r>
            <a:endParaRPr lang="sr-Latn-RS" dirty="0"/>
          </a:p>
        </p:txBody>
      </p:sp>
      <p:pic>
        <p:nvPicPr>
          <p:cNvPr id="8" name="Picture 7" descr="A group of people posing for the camera&#10;&#10;Description automatically generated"/>
          <p:cNvPicPr>
            <a:picLocks noChangeAspect="1"/>
          </p:cNvPicPr>
          <p:nvPr/>
        </p:nvPicPr>
        <p:blipFill>
          <a:blip r:embed="rId2"/>
          <a:stretch>
            <a:fillRect/>
          </a:stretch>
        </p:blipFill>
        <p:spPr>
          <a:xfrm>
            <a:off x="2054908" y="1848610"/>
            <a:ext cx="3627397" cy="4836529"/>
          </a:xfrm>
          <a:prstGeom prst="rect">
            <a:avLst/>
          </a:prstGeom>
        </p:spPr>
      </p:pic>
      <p:pic>
        <p:nvPicPr>
          <p:cNvPr id="12" name="Picture 11" descr="A person standing posing for the camera&#10;&#10;Description automatically generated"/>
          <p:cNvPicPr>
            <a:picLocks noChangeAspect="1"/>
          </p:cNvPicPr>
          <p:nvPr/>
        </p:nvPicPr>
        <p:blipFill>
          <a:blip r:embed="rId3"/>
          <a:stretch>
            <a:fillRect/>
          </a:stretch>
        </p:blipFill>
        <p:spPr>
          <a:xfrm>
            <a:off x="6279467" y="837874"/>
            <a:ext cx="3857625" cy="6858000"/>
          </a:xfrm>
          <a:prstGeom prst="rect">
            <a:avLst/>
          </a:prstGeom>
        </p:spPr>
      </p:pic>
      <p:sp>
        <p:nvSpPr>
          <p:cNvPr id="9" name="Oval 8"/>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3" name="Picture 12"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4" name="TextBox 13"/>
          <p:cNvSpPr txBox="1"/>
          <p:nvPr/>
        </p:nvSpPr>
        <p:spPr>
          <a:xfrm>
            <a:off x="10727182" y="5858107"/>
            <a:ext cx="729776" cy="276999"/>
          </a:xfrm>
          <a:prstGeom prst="rect">
            <a:avLst/>
          </a:prstGeom>
          <a:noFill/>
        </p:spPr>
        <p:txBody>
          <a:bodyPr wrap="square" rtlCol="0">
            <a:spAutoFit/>
          </a:bodyPr>
          <a:lstStyle/>
          <a:p>
            <a:pPr algn="ctr"/>
            <a:r>
              <a:rPr lang="en-IN" sz="1200" dirty="0"/>
              <a:t>30</a:t>
            </a:r>
            <a:endParaRPr lang="sr-Latn-RS" sz="1200" dirty="0"/>
          </a:p>
        </p:txBody>
      </p:sp>
    </p:spTree>
  </p:cSld>
  <p:clrMapOvr>
    <a:masterClrMapping/>
  </p:clrMapOvr>
  <p:transition spd="slow">
    <p:strips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on a stage&#10;&#10;Description automatically generated"/>
          <p:cNvPicPr>
            <a:picLocks noGrp="1" noChangeAspect="1"/>
          </p:cNvPicPr>
          <p:nvPr>
            <p:ph type="pic" sz="quarter" idx="15"/>
          </p:nvPr>
        </p:nvPicPr>
        <p:blipFill>
          <a:blip r:embed="rId2">
            <a:extLst>
              <a:ext uri="{28A0092B-C50C-407E-A947-70E740481C1C}">
                <a14:useLocalDpi xmlns:a14="http://schemas.microsoft.com/office/drawing/2010/main" xmlns="" val="0"/>
              </a:ext>
            </a:extLst>
          </a:blip>
          <a:srcRect l="30637" r="30637"/>
          <a:stretch>
            <a:fillRect/>
          </a:stretch>
        </p:blipFill>
        <p:spPr/>
      </p:pic>
      <p:sp>
        <p:nvSpPr>
          <p:cNvPr id="3" name="Title 2"/>
          <p:cNvSpPr>
            <a:spLocks noGrp="1"/>
          </p:cNvSpPr>
          <p:nvPr>
            <p:ph type="title"/>
          </p:nvPr>
        </p:nvSpPr>
        <p:spPr/>
        <p:txBody>
          <a:bodyPr/>
          <a:lstStyle/>
          <a:p>
            <a:r>
              <a:rPr lang="en-IN" dirty="0"/>
              <a:t>FESTIVALS</a:t>
            </a:r>
            <a:endParaRPr lang="sr-Latn-RS" dirty="0"/>
          </a:p>
        </p:txBody>
      </p:sp>
      <p:sp>
        <p:nvSpPr>
          <p:cNvPr id="5" name="Slide Number Placeholder 4"/>
          <p:cNvSpPr>
            <a:spLocks noGrp="1"/>
          </p:cNvSpPr>
          <p:nvPr>
            <p:ph type="sldNum" sz="quarter" idx="12"/>
          </p:nvPr>
        </p:nvSpPr>
        <p:spPr/>
        <p:txBody>
          <a:bodyPr/>
          <a:lstStyle/>
          <a:p>
            <a:fld id="{D495E168-DA5E-4888-8D8A-92B118324C14}" type="slidenum">
              <a:rPr lang="ru-RU" smtClean="0"/>
              <a:pPr/>
              <a:t>17</a:t>
            </a:fld>
            <a:endParaRPr lang="ru-RU" dirty="0"/>
          </a:p>
        </p:txBody>
      </p:sp>
      <p:sp>
        <p:nvSpPr>
          <p:cNvPr id="10" name="Text Placeholder 23"/>
          <p:cNvSpPr txBox="1"/>
          <p:nvPr/>
        </p:nvSpPr>
        <p:spPr>
          <a:xfrm>
            <a:off x="6910023" y="2163185"/>
            <a:ext cx="4614106" cy="4172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lang="en-US" sz="2400" dirty="0">
                <a:solidFill>
                  <a:srgbClr val="7A0078">
                    <a:lumMod val="50000"/>
                  </a:srgbClr>
                </a:solidFill>
              </a:rPr>
              <a:t>Young people in Serbia are constantly trying to find a valve between obligations. Whether it's a vacation or a vacation, a large percentage of them decide to spend the best time.</a:t>
            </a:r>
            <a:endParaRPr kumimoji="0" lang="sr-Cyrl-RS" sz="24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p:txBody>
      </p:sp>
      <p:pic>
        <p:nvPicPr>
          <p:cNvPr id="11" name="Picture 10" descr="A picture containing plate&#10;&#10;Description automatically generated"/>
          <p:cNvPicPr>
            <a:picLocks noChangeAspect="1"/>
          </p:cNvPicPr>
          <p:nvPr/>
        </p:nvPicPr>
        <p:blipFill>
          <a:blip r:embed="rId3" cstate="print"/>
          <a:stretch>
            <a:fillRect/>
          </a:stretch>
        </p:blipFill>
        <p:spPr>
          <a:xfrm rot="5400000">
            <a:off x="6549002" y="2318710"/>
            <a:ext cx="342680" cy="379362"/>
          </a:xfrm>
          <a:prstGeom prst="rect">
            <a:avLst/>
          </a:prstGeom>
        </p:spPr>
      </p:pic>
      <p:sp>
        <p:nvSpPr>
          <p:cNvPr id="12" name="Oval 11"/>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3" name="Picture 12"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4" name="TextBox 13"/>
          <p:cNvSpPr txBox="1"/>
          <p:nvPr/>
        </p:nvSpPr>
        <p:spPr>
          <a:xfrm>
            <a:off x="10727182" y="5858107"/>
            <a:ext cx="729776" cy="276999"/>
          </a:xfrm>
          <a:prstGeom prst="rect">
            <a:avLst/>
          </a:prstGeom>
          <a:noFill/>
        </p:spPr>
        <p:txBody>
          <a:bodyPr wrap="square" rtlCol="0">
            <a:spAutoFit/>
          </a:bodyPr>
          <a:lstStyle/>
          <a:p>
            <a:pPr algn="ctr"/>
            <a:r>
              <a:rPr lang="en-IN" sz="1200" dirty="0"/>
              <a:t>31</a:t>
            </a:r>
            <a:endParaRPr lang="sr-Latn-RS" sz="1200" dirty="0"/>
          </a:p>
        </p:txBody>
      </p:sp>
    </p:spTree>
  </p:cSld>
  <p:clrMapOvr>
    <a:masterClrMapping/>
  </p:clrMapOvr>
  <p:transition spd="slow">
    <p:push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495E168-DA5E-4888-8D8A-92B118324C14}" type="slidenum">
              <a:rPr lang="ru-RU" smtClean="0"/>
              <a:pPr/>
              <a:t>18</a:t>
            </a:fld>
            <a:endParaRPr lang="ru-RU" dirty="0"/>
          </a:p>
        </p:txBody>
      </p:sp>
      <p:sp>
        <p:nvSpPr>
          <p:cNvPr id="6" name="Text Placeholder 5"/>
          <p:cNvSpPr>
            <a:spLocks noGrp="1"/>
          </p:cNvSpPr>
          <p:nvPr>
            <p:ph type="body" sz="quarter" idx="16"/>
          </p:nvPr>
        </p:nvSpPr>
        <p:spPr>
          <a:xfrm>
            <a:off x="302206" y="5708678"/>
            <a:ext cx="10502152" cy="946532"/>
          </a:xfrm>
        </p:spPr>
        <p:txBody>
          <a:bodyPr/>
          <a:lstStyle/>
          <a:p>
            <a:pPr algn="just"/>
            <a:r>
              <a:rPr lang="en-US" sz="2000" dirty="0"/>
              <a:t>Located in Novi Sad, on </a:t>
            </a:r>
            <a:r>
              <a:rPr lang="en-US" sz="2000" dirty="0" err="1"/>
              <a:t>Petrovaradin</a:t>
            </a:r>
            <a:r>
              <a:rPr lang="en-US" sz="2000" dirty="0"/>
              <a:t> Fortress, it is one of the largest and best festivals not only in Serbia but in the whole region. It was first organized in 2000 after being launched by the student movement as a symbol of the struggle for democracy.</a:t>
            </a:r>
            <a:endParaRPr lang="sr-Latn-RS" sz="2000" dirty="0"/>
          </a:p>
        </p:txBody>
      </p:sp>
      <p:pic>
        <p:nvPicPr>
          <p:cNvPr id="12" name="Picture Placeholder 11" descr="A person standing on a stage in front of a crowd&#10;&#10;Description automatically generated"/>
          <p:cNvPicPr>
            <a:picLocks noGrp="1" noChangeAspect="1"/>
          </p:cNvPicPr>
          <p:nvPr>
            <p:ph type="pic" sz="quarter" idx="17"/>
          </p:nvPr>
        </p:nvPicPr>
        <p:blipFill>
          <a:blip r:embed="rId2">
            <a:extLst>
              <a:ext uri="{28A0092B-C50C-407E-A947-70E740481C1C}">
                <a14:useLocalDpi xmlns:a14="http://schemas.microsoft.com/office/drawing/2010/main" xmlns="" val="0"/>
              </a:ext>
            </a:extLst>
          </a:blip>
          <a:srcRect t="9379" b="9379"/>
          <a:stretch>
            <a:fillRect/>
          </a:stretch>
        </p:blipFill>
        <p:spPr/>
      </p:pic>
      <p:sp>
        <p:nvSpPr>
          <p:cNvPr id="13" name="TextBox 12"/>
          <p:cNvSpPr txBox="1"/>
          <p:nvPr/>
        </p:nvSpPr>
        <p:spPr>
          <a:xfrm rot="20023828">
            <a:off x="7561291" y="385092"/>
            <a:ext cx="3690194" cy="1323439"/>
          </a:xfrm>
          <a:prstGeom prst="rect">
            <a:avLst/>
          </a:prstGeom>
          <a:noFill/>
        </p:spPr>
        <p:txBody>
          <a:bodyPr wrap="square" rtlCol="0">
            <a:spAutoFit/>
          </a:bodyPr>
          <a:lstStyle/>
          <a:p>
            <a:r>
              <a:rPr lang="sr-Latn-RS" sz="8000" dirty="0">
                <a:solidFill>
                  <a:schemeClr val="accent3">
                    <a:lumMod val="60000"/>
                    <a:lumOff val="40000"/>
                  </a:schemeClr>
                </a:solidFill>
                <a:latin typeface="Elephant" panose="02020904090505020303" pitchFamily="18" charset="0"/>
              </a:rPr>
              <a:t>EXIT</a:t>
            </a:r>
          </a:p>
        </p:txBody>
      </p:sp>
      <p:sp>
        <p:nvSpPr>
          <p:cNvPr id="14" name="Oval 13"/>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5" name="Picture 14" descr="A picture containing graphics, game, flower&#10;&#10;Description automatically generate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6" name="TextBox 15"/>
          <p:cNvSpPr txBox="1"/>
          <p:nvPr/>
        </p:nvSpPr>
        <p:spPr>
          <a:xfrm>
            <a:off x="10727182" y="5858107"/>
            <a:ext cx="729776" cy="276999"/>
          </a:xfrm>
          <a:prstGeom prst="rect">
            <a:avLst/>
          </a:prstGeom>
          <a:noFill/>
        </p:spPr>
        <p:txBody>
          <a:bodyPr wrap="square" rtlCol="0">
            <a:spAutoFit/>
          </a:bodyPr>
          <a:lstStyle/>
          <a:p>
            <a:pPr algn="ctr"/>
            <a:r>
              <a:rPr lang="en-IN" sz="1200" dirty="0"/>
              <a:t>32</a:t>
            </a:r>
            <a:endParaRPr lang="sr-Latn-R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iterate type="lt">
                                    <p:tmPct val="10000"/>
                                  </p:iterate>
                                  <p:childTnLst>
                                    <p:animClr clrSpc="hsl" dir="cw">
                                      <p:cBhvr override="childStyle">
                                        <p:cTn id="6" dur="1000" fill="hold"/>
                                        <p:tgtEl>
                                          <p:spTgt spid="13">
                                            <p:txEl>
                                              <p:pRg st="0" end="0"/>
                                            </p:txEl>
                                          </p:spTgt>
                                        </p:tgtEl>
                                        <p:attrNameLst>
                                          <p:attrName>style.color</p:attrName>
                                        </p:attrNameLst>
                                      </p:cBhvr>
                                      <p:by>
                                        <p:hsl h="-7200000" s="0" l="0"/>
                                      </p:by>
                                    </p:animClr>
                                    <p:animClr clrSpc="hsl" dir="cw">
                                      <p:cBhvr>
                                        <p:cTn id="7" dur="1000" fill="hold"/>
                                        <p:tgtEl>
                                          <p:spTgt spid="13">
                                            <p:txEl>
                                              <p:pRg st="0" end="0"/>
                                            </p:txEl>
                                          </p:spTgt>
                                        </p:tgtEl>
                                        <p:attrNameLst>
                                          <p:attrName>fillcolor</p:attrName>
                                        </p:attrNameLst>
                                      </p:cBhvr>
                                      <p:by>
                                        <p:hsl h="-7200000" s="0" l="0"/>
                                      </p:by>
                                    </p:animClr>
                                    <p:animClr clrSpc="hsl" dir="cw">
                                      <p:cBhvr>
                                        <p:cTn id="8" dur="1000" fill="hold"/>
                                        <p:tgtEl>
                                          <p:spTgt spid="13">
                                            <p:txEl>
                                              <p:pRg st="0" end="0"/>
                                            </p:txEl>
                                          </p:spTgt>
                                        </p:tgtEl>
                                        <p:attrNameLst>
                                          <p:attrName>stroke.color</p:attrName>
                                        </p:attrNameLst>
                                      </p:cBhvr>
                                      <p:by>
                                        <p:hsl h="-7200000" s="0" l="0"/>
                                      </p:by>
                                    </p:animClr>
                                    <p:set>
                                      <p:cBhvr>
                                        <p:cTn id="9" dur="1000" fill="hold"/>
                                        <p:tgtEl>
                                          <p:spTgt spid="1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495E168-DA5E-4888-8D8A-92B118324C14}" type="slidenum">
              <a:rPr lang="ru-RU" smtClean="0"/>
              <a:pPr/>
              <a:t>19</a:t>
            </a:fld>
            <a:endParaRPr lang="ru-RU" dirty="0"/>
          </a:p>
        </p:txBody>
      </p:sp>
      <p:sp>
        <p:nvSpPr>
          <p:cNvPr id="6" name="Text Placeholder 5"/>
          <p:cNvSpPr>
            <a:spLocks noGrp="1"/>
          </p:cNvSpPr>
          <p:nvPr>
            <p:ph type="body" sz="quarter" idx="16"/>
          </p:nvPr>
        </p:nvSpPr>
        <p:spPr>
          <a:xfrm>
            <a:off x="282389" y="5657872"/>
            <a:ext cx="10387498" cy="946532"/>
          </a:xfrm>
        </p:spPr>
        <p:txBody>
          <a:bodyPr/>
          <a:lstStyle/>
          <a:p>
            <a:pPr algn="just"/>
            <a:r>
              <a:rPr lang="en-US" sz="2000" dirty="0"/>
              <a:t>The </a:t>
            </a:r>
            <a:r>
              <a:rPr lang="en-US" sz="2000" dirty="0" err="1"/>
              <a:t>Dragacev</a:t>
            </a:r>
            <a:r>
              <a:rPr lang="en-US" sz="2000" dirty="0"/>
              <a:t> Trumpet Council is one of the oldest and most visited manifestations of folk original music. The parliament was first held in October 1961 in </a:t>
            </a:r>
            <a:r>
              <a:rPr lang="en-US" sz="2000" dirty="0" err="1"/>
              <a:t>Guca</a:t>
            </a:r>
            <a:r>
              <a:rPr lang="en-US" sz="2000" dirty="0"/>
              <a:t>, a small town in western Serbia. This festival may actually best show the core and heart of Serbia itself.</a:t>
            </a:r>
            <a:endParaRPr lang="sr-Latn-RS" sz="2000" dirty="0"/>
          </a:p>
        </p:txBody>
      </p:sp>
      <p:sp>
        <p:nvSpPr>
          <p:cNvPr id="13" name="TextBox 12"/>
          <p:cNvSpPr txBox="1"/>
          <p:nvPr/>
        </p:nvSpPr>
        <p:spPr>
          <a:xfrm rot="20023828">
            <a:off x="7638841" y="339634"/>
            <a:ext cx="3290015" cy="1446550"/>
          </a:xfrm>
          <a:prstGeom prst="rect">
            <a:avLst/>
          </a:prstGeom>
          <a:noFill/>
        </p:spPr>
        <p:txBody>
          <a:bodyPr wrap="square" rtlCol="0">
            <a:spAutoFit/>
          </a:bodyPr>
          <a:lstStyle/>
          <a:p>
            <a:r>
              <a:rPr lang="en-IN" sz="8800" dirty="0">
                <a:latin typeface="Algerian" panose="04020705040A02060702" pitchFamily="82" charset="0"/>
              </a:rPr>
              <a:t>GUC</a:t>
            </a:r>
            <a:r>
              <a:rPr lang="sr-Latn-RS" sz="8800" dirty="0">
                <a:latin typeface="Algerian" panose="04020705040A02060702" pitchFamily="82" charset="0"/>
              </a:rPr>
              <a:t>A</a:t>
            </a:r>
          </a:p>
        </p:txBody>
      </p:sp>
      <p:sp>
        <p:nvSpPr>
          <p:cNvPr id="14" name="Oval 13"/>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5" name="Picture 14" descr="A picture containing graphics, game, flower&#10;&#10;Description automatically generated"/>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6" name="TextBox 15"/>
          <p:cNvSpPr txBox="1"/>
          <p:nvPr/>
        </p:nvSpPr>
        <p:spPr>
          <a:xfrm>
            <a:off x="10727182" y="5858107"/>
            <a:ext cx="729776" cy="276999"/>
          </a:xfrm>
          <a:prstGeom prst="rect">
            <a:avLst/>
          </a:prstGeom>
          <a:noFill/>
        </p:spPr>
        <p:txBody>
          <a:bodyPr wrap="square" rtlCol="0">
            <a:spAutoFit/>
          </a:bodyPr>
          <a:lstStyle/>
          <a:p>
            <a:pPr algn="ctr"/>
            <a:r>
              <a:rPr lang="en-IN" sz="1200" dirty="0"/>
              <a:t>33</a:t>
            </a:r>
            <a:endParaRPr lang="sr-Latn-RS" sz="1200" dirty="0"/>
          </a:p>
        </p:txBody>
      </p:sp>
      <p:pic>
        <p:nvPicPr>
          <p:cNvPr id="28" name="Picture Placeholder 27" descr="A group of people posing for the camera&#10;&#10;Description automatically generated"/>
          <p:cNvPicPr>
            <a:picLocks noGrp="1" noChangeAspect="1"/>
          </p:cNvPicPr>
          <p:nvPr>
            <p:ph type="pic" sz="quarter" idx="17"/>
          </p:nvPr>
        </p:nvPicPr>
        <p:blipFill>
          <a:blip r:embed="rId3">
            <a:extLst>
              <a:ext uri="{28A0092B-C50C-407E-A947-70E740481C1C}">
                <a14:useLocalDpi xmlns:a14="http://schemas.microsoft.com/office/drawing/2010/main" xmlns="" val="0"/>
              </a:ext>
            </a:extLst>
          </a:blip>
          <a:srcRect l="3772" r="3772"/>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iterate type="lt">
                                    <p:tmPct val="10000"/>
                                  </p:iterate>
                                  <p:childTnLst>
                                    <p:anim calcmode="discrete" valueType="str">
                                      <p:cBhvr>
                                        <p:cTn id="6" dur="1000" fill="hold"/>
                                        <p:tgtEl>
                                          <p:spTgt spid="13">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1"/>
          <p:cNvSpPr txBox="1"/>
          <p:nvPr/>
        </p:nvSpPr>
        <p:spPr>
          <a:xfrm>
            <a:off x="838200" y="365126"/>
            <a:ext cx="9050518" cy="9454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defRPr/>
            </a:pPr>
            <a:r>
              <a:rPr kumimoji="0" lang="en-US" sz="4000" b="1" i="0" u="none" strike="noStrike" kern="1200" cap="none" spc="0" normalizeH="0" baseline="0" noProof="0">
                <a:ln>
                  <a:noFill/>
                </a:ln>
                <a:gradFill>
                  <a:gsLst>
                    <a:gs pos="0">
                      <a:srgbClr val="008EDC"/>
                    </a:gs>
                    <a:gs pos="100000">
                      <a:srgbClr val="D30F64"/>
                    </a:gs>
                  </a:gsLst>
                  <a:lin ang="0" scaled="1"/>
                </a:gradFill>
                <a:effectLst/>
                <a:uLnTx/>
                <a:uFillTx/>
                <a:latin typeface="Century Gothic"/>
                <a:ea typeface="+mj-ea"/>
                <a:cs typeface="+mj-cs"/>
              </a:rPr>
              <a:t>GEOGRAPHICAL POSITION</a:t>
            </a:r>
          </a:p>
        </p:txBody>
      </p:sp>
      <p:pic>
        <p:nvPicPr>
          <p:cNvPr id="23" name="Picture 22" descr="A picture containing text, map&#10;&#10;Description automatically generated"/>
          <p:cNvPicPr>
            <a:picLocks noChangeAspect="1"/>
          </p:cNvPicPr>
          <p:nvPr/>
        </p:nvPicPr>
        <p:blipFill>
          <a:blip r:embed="rId2"/>
          <a:stretch>
            <a:fillRect/>
          </a:stretch>
        </p:blipFill>
        <p:spPr>
          <a:xfrm>
            <a:off x="838200" y="1825624"/>
            <a:ext cx="4397501" cy="4728496"/>
          </a:xfrm>
          <a:prstGeom prst="rect">
            <a:avLst/>
          </a:prstGeom>
          <a:noFill/>
          <a:effectLst>
            <a:softEdge rad="63500"/>
          </a:effectLst>
        </p:spPr>
      </p:pic>
      <p:sp>
        <p:nvSpPr>
          <p:cNvPr id="25" name="Subtitle 2"/>
          <p:cNvSpPr txBox="1"/>
          <p:nvPr/>
        </p:nvSpPr>
        <p:spPr>
          <a:xfrm>
            <a:off x="5726241" y="2114887"/>
            <a:ext cx="5230229" cy="414997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7A0078">
                    <a:lumMod val="75000"/>
                  </a:srgbClr>
                </a:solidFill>
                <a:effectLst/>
                <a:uLnTx/>
                <a:uFillTx/>
                <a:latin typeface="Arial" panose="020B0604020202020204"/>
                <a:ea typeface="+mn-ea"/>
                <a:cs typeface="+mn-cs"/>
              </a:rPr>
              <a:t>Serbia is a continental country located in southeastern Europe, in the central part of the Balkan Peninsula.</a:t>
            </a:r>
            <a:r>
              <a:rPr kumimoji="0" lang="sr-Latn-RS" sz="2400" b="0" i="0" u="none" strike="noStrike" kern="1200" cap="none" spc="0" normalizeH="0" baseline="0" noProof="0" dirty="0">
                <a:ln>
                  <a:noFill/>
                </a:ln>
                <a:solidFill>
                  <a:srgbClr val="7A0078">
                    <a:lumMod val="75000"/>
                  </a:srgbClr>
                </a:solidFill>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7A0078">
                    <a:lumMod val="75000"/>
                  </a:srgbClr>
                </a:solidFill>
                <a:effectLst/>
                <a:uLnTx/>
                <a:uFillTx/>
                <a:latin typeface="Arial" panose="020B0604020202020204"/>
                <a:ea typeface="+mn-ea"/>
                <a:cs typeface="+mn-cs"/>
              </a:rPr>
              <a:t>Due to the part of the Pannonian Plain in the north, Serbia also belongs to the region of Central Europe, and geographically and climatically its southern part is also included in the Mediterranean countries.</a:t>
            </a:r>
            <a:endParaRPr kumimoji="0" lang="sr-Latn-RS" sz="2400" b="0" i="0" u="none" strike="noStrike" kern="1200" cap="none" spc="0" normalizeH="0" baseline="0" noProof="0" dirty="0">
              <a:ln>
                <a:noFill/>
              </a:ln>
              <a:solidFill>
                <a:srgbClr val="7A0078">
                  <a:lumMod val="75000"/>
                </a:srgbClr>
              </a:solidFill>
              <a:effectLst/>
              <a:uLnTx/>
              <a:uFillTx/>
              <a:latin typeface="Arial" panose="020B0604020202020204"/>
              <a:ea typeface="+mn-ea"/>
              <a:cs typeface="+mn-cs"/>
            </a:endParaRPr>
          </a:p>
        </p:txBody>
      </p:sp>
      <p:pic>
        <p:nvPicPr>
          <p:cNvPr id="8" name="Picture 7" descr="A picture containing plate&#10;&#10;Description automatically generated"/>
          <p:cNvPicPr>
            <a:picLocks noChangeAspect="1"/>
          </p:cNvPicPr>
          <p:nvPr/>
        </p:nvPicPr>
        <p:blipFill>
          <a:blip r:embed="rId3" cstate="print"/>
          <a:stretch>
            <a:fillRect/>
          </a:stretch>
        </p:blipFill>
        <p:spPr>
          <a:xfrm rot="5400000">
            <a:off x="5382320" y="2239639"/>
            <a:ext cx="342680" cy="380402"/>
          </a:xfrm>
          <a:prstGeom prst="rect">
            <a:avLst/>
          </a:prstGeom>
        </p:spPr>
      </p:pic>
      <p:sp>
        <p:nvSpPr>
          <p:cNvPr id="10" name="Oval 9"/>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2" name="Picture 11"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2" name="TextBox 1"/>
          <p:cNvSpPr txBox="1"/>
          <p:nvPr/>
        </p:nvSpPr>
        <p:spPr>
          <a:xfrm>
            <a:off x="10727182" y="5858107"/>
            <a:ext cx="729776" cy="276999"/>
          </a:xfrm>
          <a:prstGeom prst="rect">
            <a:avLst/>
          </a:prstGeom>
          <a:noFill/>
        </p:spPr>
        <p:txBody>
          <a:bodyPr wrap="square" rtlCol="0">
            <a:spAutoFit/>
          </a:bodyPr>
          <a:lstStyle/>
          <a:p>
            <a:pPr algn="ctr"/>
            <a:r>
              <a:rPr lang="en-IN" sz="1200" dirty="0"/>
              <a:t>2</a:t>
            </a:r>
            <a:endParaRPr lang="sr-Latn-RS" sz="1200" dirty="0"/>
          </a:p>
        </p:txBody>
      </p:sp>
    </p:spTree>
  </p:cSld>
  <p:clrMapOvr>
    <a:masterClrMapping/>
  </p:clrMapOvr>
  <p:transition spd="slow">
    <p:push dir="d"/>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D495E168-DA5E-4888-8D8A-92B118324C14}" type="slidenum">
              <a:rPr kumimoji="0" lang="ru-RU"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defRPr/>
              </a:pPr>
              <a:t>20</a:t>
            </a:fld>
            <a:endParaRPr kumimoji="0" lang="ru-RU"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descr="A picture containing graffiti&#10;&#10;Description automatically generated"/>
          <p:cNvPicPr>
            <a:picLocks noChangeAspect="1"/>
          </p:cNvPicPr>
          <p:nvPr/>
        </p:nvPicPr>
        <p:blipFill>
          <a:blip r:embed="rId3"/>
          <a:stretch>
            <a:fillRect/>
          </a:stretch>
        </p:blipFill>
        <p:spPr>
          <a:xfrm>
            <a:off x="884599" y="0"/>
            <a:ext cx="10422802"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1"/>
          <p:cNvSpPr txBox="1"/>
          <p:nvPr/>
        </p:nvSpPr>
        <p:spPr>
          <a:xfrm>
            <a:off x="838200" y="365126"/>
            <a:ext cx="9050518" cy="9454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defRPr/>
            </a:pPr>
            <a:r>
              <a:rPr kumimoji="0" lang="en-US" sz="4000" b="1" i="0" u="none" strike="noStrike" kern="1200" cap="none" spc="0" normalizeH="0" baseline="0" noProof="0" dirty="0">
                <a:ln>
                  <a:noFill/>
                </a:ln>
                <a:gradFill>
                  <a:gsLst>
                    <a:gs pos="0">
                      <a:srgbClr val="008EDC"/>
                    </a:gs>
                    <a:gs pos="100000">
                      <a:srgbClr val="D30F64"/>
                    </a:gs>
                  </a:gsLst>
                  <a:lin ang="0" scaled="1"/>
                </a:gradFill>
                <a:effectLst/>
                <a:uLnTx/>
                <a:uFillTx/>
                <a:latin typeface="Century Gothic"/>
                <a:ea typeface="+mj-ea"/>
                <a:cs typeface="+mj-cs"/>
              </a:rPr>
              <a:t>HISTORY</a:t>
            </a:r>
          </a:p>
        </p:txBody>
      </p:sp>
      <p:sp>
        <p:nvSpPr>
          <p:cNvPr id="25" name="Subtitle 2"/>
          <p:cNvSpPr txBox="1"/>
          <p:nvPr/>
        </p:nvSpPr>
        <p:spPr>
          <a:xfrm>
            <a:off x="5961090" y="2065299"/>
            <a:ext cx="5521377" cy="4149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lang="en-US" sz="2400" dirty="0">
                <a:solidFill>
                  <a:schemeClr val="accent2">
                    <a:lumMod val="50000"/>
                  </a:schemeClr>
                </a:solidFill>
              </a:rPr>
              <a:t>The Serbs, like other southern Slavic tribes, came to the Balkans in a large population movement during the 6th and 7th centuries. They still live in the area today, receiving various influences and representing the imaginary boundary between East and West while taking the best of both worlds.</a:t>
            </a:r>
            <a:endParaRPr kumimoji="0" lang="sr-Latn-RS" sz="2400" b="0" i="0" u="none" strike="noStrike" kern="1200" cap="none" spc="0" normalizeH="0" baseline="0" noProof="0" dirty="0">
              <a:ln>
                <a:noFill/>
              </a:ln>
              <a:solidFill>
                <a:schemeClr val="accent2">
                  <a:lumMod val="50000"/>
                </a:schemeClr>
              </a:solidFill>
              <a:effectLst/>
              <a:uLnTx/>
              <a:uFillTx/>
              <a:latin typeface="Arial" panose="020B0604020202020204"/>
            </a:endParaRPr>
          </a:p>
        </p:txBody>
      </p:sp>
      <p:pic>
        <p:nvPicPr>
          <p:cNvPr id="8" name="Picture 7" descr="A picture containing plate&#10;&#10;Description automatically generated"/>
          <p:cNvPicPr>
            <a:picLocks noChangeAspect="1"/>
          </p:cNvPicPr>
          <p:nvPr/>
        </p:nvPicPr>
        <p:blipFill>
          <a:blip r:embed="rId2" cstate="print"/>
          <a:stretch>
            <a:fillRect/>
          </a:stretch>
        </p:blipFill>
        <p:spPr>
          <a:xfrm rot="5400000">
            <a:off x="5608321" y="2198899"/>
            <a:ext cx="342680" cy="362706"/>
          </a:xfrm>
          <a:prstGeom prst="rect">
            <a:avLst/>
          </a:prstGeom>
        </p:spPr>
      </p:pic>
      <p:sp>
        <p:nvSpPr>
          <p:cNvPr id="10" name="Oval 9"/>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6" name="Picture 5" descr="A close up of a map&#10;&#10;Description automatically generate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0529" y="2231424"/>
            <a:ext cx="5378825" cy="4149970"/>
          </a:xfrm>
          <a:prstGeom prst="rect">
            <a:avLst/>
          </a:prstGeom>
        </p:spPr>
      </p:pic>
      <p:sp>
        <p:nvSpPr>
          <p:cNvPr id="9" name="Freeform: Shape 8"/>
          <p:cNvSpPr/>
          <p:nvPr/>
        </p:nvSpPr>
        <p:spPr>
          <a:xfrm>
            <a:off x="3099633" y="2532714"/>
            <a:ext cx="2311816" cy="2144217"/>
          </a:xfrm>
          <a:custGeom>
            <a:avLst/>
            <a:gdLst>
              <a:gd name="connsiteX0" fmla="*/ 3331 w 2311816"/>
              <a:gd name="connsiteY0" fmla="*/ 225476 h 2144217"/>
              <a:gd name="connsiteX1" fmla="*/ 48301 w 2311816"/>
              <a:gd name="connsiteY1" fmla="*/ 150525 h 2144217"/>
              <a:gd name="connsiteX2" fmla="*/ 93272 w 2311816"/>
              <a:gd name="connsiteY2" fmla="*/ 135535 h 2144217"/>
              <a:gd name="connsiteX3" fmla="*/ 228183 w 2311816"/>
              <a:gd name="connsiteY3" fmla="*/ 120545 h 2144217"/>
              <a:gd name="connsiteX4" fmla="*/ 243174 w 2311816"/>
              <a:gd name="connsiteY4" fmla="*/ 75575 h 2144217"/>
              <a:gd name="connsiteX5" fmla="*/ 483016 w 2311816"/>
              <a:gd name="connsiteY5" fmla="*/ 30604 h 2144217"/>
              <a:gd name="connsiteX6" fmla="*/ 617928 w 2311816"/>
              <a:gd name="connsiteY6" fmla="*/ 15614 h 2144217"/>
              <a:gd name="connsiteX7" fmla="*/ 662898 w 2311816"/>
              <a:gd name="connsiteY7" fmla="*/ 45594 h 2144217"/>
              <a:gd name="connsiteX8" fmla="*/ 752839 w 2311816"/>
              <a:gd name="connsiteY8" fmla="*/ 75575 h 2144217"/>
              <a:gd name="connsiteX9" fmla="*/ 872760 w 2311816"/>
              <a:gd name="connsiteY9" fmla="*/ 165516 h 2144217"/>
              <a:gd name="connsiteX10" fmla="*/ 932721 w 2311816"/>
              <a:gd name="connsiteY10" fmla="*/ 225476 h 2144217"/>
              <a:gd name="connsiteX11" fmla="*/ 977692 w 2311816"/>
              <a:gd name="connsiteY11" fmla="*/ 240466 h 2144217"/>
              <a:gd name="connsiteX12" fmla="*/ 992682 w 2311816"/>
              <a:gd name="connsiteY12" fmla="*/ 345397 h 2144217"/>
              <a:gd name="connsiteX13" fmla="*/ 1022662 w 2311816"/>
              <a:gd name="connsiteY13" fmla="*/ 375378 h 2144217"/>
              <a:gd name="connsiteX14" fmla="*/ 1307475 w 2311816"/>
              <a:gd name="connsiteY14" fmla="*/ 420348 h 2144217"/>
              <a:gd name="connsiteX15" fmla="*/ 1337456 w 2311816"/>
              <a:gd name="connsiteY15" fmla="*/ 450329 h 2144217"/>
              <a:gd name="connsiteX16" fmla="*/ 1382426 w 2311816"/>
              <a:gd name="connsiteY16" fmla="*/ 480309 h 2144217"/>
              <a:gd name="connsiteX17" fmla="*/ 1397416 w 2311816"/>
              <a:gd name="connsiteY17" fmla="*/ 525279 h 2144217"/>
              <a:gd name="connsiteX18" fmla="*/ 1382426 w 2311816"/>
              <a:gd name="connsiteY18" fmla="*/ 570250 h 2144217"/>
              <a:gd name="connsiteX19" fmla="*/ 1427397 w 2311816"/>
              <a:gd name="connsiteY19" fmla="*/ 600230 h 2144217"/>
              <a:gd name="connsiteX20" fmla="*/ 1352446 w 2311816"/>
              <a:gd name="connsiteY20" fmla="*/ 660191 h 2144217"/>
              <a:gd name="connsiteX21" fmla="*/ 1397416 w 2311816"/>
              <a:gd name="connsiteY21" fmla="*/ 690171 h 2144217"/>
              <a:gd name="connsiteX22" fmla="*/ 1652249 w 2311816"/>
              <a:gd name="connsiteY22" fmla="*/ 720152 h 2144217"/>
              <a:gd name="connsiteX23" fmla="*/ 1682229 w 2311816"/>
              <a:gd name="connsiteY23" fmla="*/ 765122 h 2144217"/>
              <a:gd name="connsiteX24" fmla="*/ 1742190 w 2311816"/>
              <a:gd name="connsiteY24" fmla="*/ 675181 h 2144217"/>
              <a:gd name="connsiteX25" fmla="*/ 1787160 w 2311816"/>
              <a:gd name="connsiteY25" fmla="*/ 660191 h 2144217"/>
              <a:gd name="connsiteX26" fmla="*/ 1922072 w 2311816"/>
              <a:gd name="connsiteY26" fmla="*/ 675181 h 2144217"/>
              <a:gd name="connsiteX27" fmla="*/ 2012013 w 2311816"/>
              <a:gd name="connsiteY27" fmla="*/ 705161 h 2144217"/>
              <a:gd name="connsiteX28" fmla="*/ 2041993 w 2311816"/>
              <a:gd name="connsiteY28" fmla="*/ 735142 h 2144217"/>
              <a:gd name="connsiteX29" fmla="*/ 1892092 w 2311816"/>
              <a:gd name="connsiteY29" fmla="*/ 780112 h 2144217"/>
              <a:gd name="connsiteX30" fmla="*/ 1877101 w 2311816"/>
              <a:gd name="connsiteY30" fmla="*/ 825083 h 2144217"/>
              <a:gd name="connsiteX31" fmla="*/ 1967042 w 2311816"/>
              <a:gd name="connsiteY31" fmla="*/ 885043 h 2144217"/>
              <a:gd name="connsiteX32" fmla="*/ 1997023 w 2311816"/>
              <a:gd name="connsiteY32" fmla="*/ 915024 h 2144217"/>
              <a:gd name="connsiteX33" fmla="*/ 1937062 w 2311816"/>
              <a:gd name="connsiteY33" fmla="*/ 1049935 h 2144217"/>
              <a:gd name="connsiteX34" fmla="*/ 1952052 w 2311816"/>
              <a:gd name="connsiteY34" fmla="*/ 1214827 h 2144217"/>
              <a:gd name="connsiteX35" fmla="*/ 1982033 w 2311816"/>
              <a:gd name="connsiteY35" fmla="*/ 1259797 h 2144217"/>
              <a:gd name="connsiteX36" fmla="*/ 2012013 w 2311816"/>
              <a:gd name="connsiteY36" fmla="*/ 1289778 h 2144217"/>
              <a:gd name="connsiteX37" fmla="*/ 2176905 w 2311816"/>
              <a:gd name="connsiteY37" fmla="*/ 1334748 h 2144217"/>
              <a:gd name="connsiteX38" fmla="*/ 2206885 w 2311816"/>
              <a:gd name="connsiteY38" fmla="*/ 1364729 h 2144217"/>
              <a:gd name="connsiteX39" fmla="*/ 2251856 w 2311816"/>
              <a:gd name="connsiteY39" fmla="*/ 1394709 h 2144217"/>
              <a:gd name="connsiteX40" fmla="*/ 2281836 w 2311816"/>
              <a:gd name="connsiteY40" fmla="*/ 1439679 h 2144217"/>
              <a:gd name="connsiteX41" fmla="*/ 2311816 w 2311816"/>
              <a:gd name="connsiteY41" fmla="*/ 1469660 h 2144217"/>
              <a:gd name="connsiteX42" fmla="*/ 2296826 w 2311816"/>
              <a:gd name="connsiteY42" fmla="*/ 1604571 h 2144217"/>
              <a:gd name="connsiteX43" fmla="*/ 2116944 w 2311816"/>
              <a:gd name="connsiteY43" fmla="*/ 1679522 h 2144217"/>
              <a:gd name="connsiteX44" fmla="*/ 2116944 w 2311816"/>
              <a:gd name="connsiteY44" fmla="*/ 1799443 h 2144217"/>
              <a:gd name="connsiteX45" fmla="*/ 2146924 w 2311816"/>
              <a:gd name="connsiteY45" fmla="*/ 1829424 h 2144217"/>
              <a:gd name="connsiteX46" fmla="*/ 2161915 w 2311816"/>
              <a:gd name="connsiteY46" fmla="*/ 1889384 h 2144217"/>
              <a:gd name="connsiteX47" fmla="*/ 2191895 w 2311816"/>
              <a:gd name="connsiteY47" fmla="*/ 1919365 h 2144217"/>
              <a:gd name="connsiteX48" fmla="*/ 2221875 w 2311816"/>
              <a:gd name="connsiteY48" fmla="*/ 1964335 h 2144217"/>
              <a:gd name="connsiteX49" fmla="*/ 2206885 w 2311816"/>
              <a:gd name="connsiteY49" fmla="*/ 2024296 h 2144217"/>
              <a:gd name="connsiteX50" fmla="*/ 2161915 w 2311816"/>
              <a:gd name="connsiteY50" fmla="*/ 2039286 h 2144217"/>
              <a:gd name="connsiteX51" fmla="*/ 2071974 w 2311816"/>
              <a:gd name="connsiteY51" fmla="*/ 2054276 h 2144217"/>
              <a:gd name="connsiteX52" fmla="*/ 2027003 w 2311816"/>
              <a:gd name="connsiteY52" fmla="*/ 2069266 h 2144217"/>
              <a:gd name="connsiteX53" fmla="*/ 1922072 w 2311816"/>
              <a:gd name="connsiteY53" fmla="*/ 2099247 h 2144217"/>
              <a:gd name="connsiteX54" fmla="*/ 1817141 w 2311816"/>
              <a:gd name="connsiteY54" fmla="*/ 2144217 h 2144217"/>
              <a:gd name="connsiteX55" fmla="*/ 1742190 w 2311816"/>
              <a:gd name="connsiteY55" fmla="*/ 2129227 h 2144217"/>
              <a:gd name="connsiteX56" fmla="*/ 1667239 w 2311816"/>
              <a:gd name="connsiteY56" fmla="*/ 2054276 h 2144217"/>
              <a:gd name="connsiteX57" fmla="*/ 1652249 w 2311816"/>
              <a:gd name="connsiteY57" fmla="*/ 2009306 h 2144217"/>
              <a:gd name="connsiteX58" fmla="*/ 1697219 w 2311816"/>
              <a:gd name="connsiteY58" fmla="*/ 1874394 h 2144217"/>
              <a:gd name="connsiteX59" fmla="*/ 1607278 w 2311816"/>
              <a:gd name="connsiteY59" fmla="*/ 1859404 h 2144217"/>
              <a:gd name="connsiteX60" fmla="*/ 1532328 w 2311816"/>
              <a:gd name="connsiteY60" fmla="*/ 1799443 h 2144217"/>
              <a:gd name="connsiteX61" fmla="*/ 1502347 w 2311816"/>
              <a:gd name="connsiteY61" fmla="*/ 1754473 h 2144217"/>
              <a:gd name="connsiteX62" fmla="*/ 1427397 w 2311816"/>
              <a:gd name="connsiteY62" fmla="*/ 1739483 h 2144217"/>
              <a:gd name="connsiteX63" fmla="*/ 1337456 w 2311816"/>
              <a:gd name="connsiteY63" fmla="*/ 1709502 h 2144217"/>
              <a:gd name="connsiteX64" fmla="*/ 1262505 w 2311816"/>
              <a:gd name="connsiteY64" fmla="*/ 1664532 h 2144217"/>
              <a:gd name="connsiteX65" fmla="*/ 1217534 w 2311816"/>
              <a:gd name="connsiteY65" fmla="*/ 1679522 h 2144217"/>
              <a:gd name="connsiteX66" fmla="*/ 1202544 w 2311816"/>
              <a:gd name="connsiteY66" fmla="*/ 1769463 h 2144217"/>
              <a:gd name="connsiteX67" fmla="*/ 1112603 w 2311816"/>
              <a:gd name="connsiteY67" fmla="*/ 1799443 h 2144217"/>
              <a:gd name="connsiteX68" fmla="*/ 902741 w 2311816"/>
              <a:gd name="connsiteY68" fmla="*/ 1784453 h 2144217"/>
              <a:gd name="connsiteX69" fmla="*/ 767829 w 2311816"/>
              <a:gd name="connsiteY69" fmla="*/ 1739483 h 2144217"/>
              <a:gd name="connsiteX70" fmla="*/ 707869 w 2311816"/>
              <a:gd name="connsiteY70" fmla="*/ 1724493 h 2144217"/>
              <a:gd name="connsiteX71" fmla="*/ 632918 w 2311816"/>
              <a:gd name="connsiteY71" fmla="*/ 1709502 h 2144217"/>
              <a:gd name="connsiteX72" fmla="*/ 542977 w 2311816"/>
              <a:gd name="connsiteY72" fmla="*/ 1679522 h 2144217"/>
              <a:gd name="connsiteX73" fmla="*/ 453036 w 2311816"/>
              <a:gd name="connsiteY73" fmla="*/ 1619561 h 2144217"/>
              <a:gd name="connsiteX74" fmla="*/ 438046 w 2311816"/>
              <a:gd name="connsiteY74" fmla="*/ 1574591 h 2144217"/>
              <a:gd name="connsiteX75" fmla="*/ 483016 w 2311816"/>
              <a:gd name="connsiteY75" fmla="*/ 1559601 h 2144217"/>
              <a:gd name="connsiteX76" fmla="*/ 512997 w 2311816"/>
              <a:gd name="connsiteY76" fmla="*/ 1529620 h 2144217"/>
              <a:gd name="connsiteX77" fmla="*/ 527987 w 2311816"/>
              <a:gd name="connsiteY77" fmla="*/ 1484650 h 2144217"/>
              <a:gd name="connsiteX78" fmla="*/ 512997 w 2311816"/>
              <a:gd name="connsiteY78" fmla="*/ 1424689 h 2144217"/>
              <a:gd name="connsiteX79" fmla="*/ 423056 w 2311816"/>
              <a:gd name="connsiteY79" fmla="*/ 1379719 h 2144217"/>
              <a:gd name="connsiteX80" fmla="*/ 393075 w 2311816"/>
              <a:gd name="connsiteY80" fmla="*/ 1349738 h 2144217"/>
              <a:gd name="connsiteX81" fmla="*/ 498006 w 2311816"/>
              <a:gd name="connsiteY81" fmla="*/ 1304768 h 2144217"/>
              <a:gd name="connsiteX82" fmla="*/ 512997 w 2311816"/>
              <a:gd name="connsiteY82" fmla="*/ 1259797 h 2144217"/>
              <a:gd name="connsiteX83" fmla="*/ 453036 w 2311816"/>
              <a:gd name="connsiteY83" fmla="*/ 1184847 h 2144217"/>
              <a:gd name="connsiteX84" fmla="*/ 333115 w 2311816"/>
              <a:gd name="connsiteY84" fmla="*/ 1154866 h 2144217"/>
              <a:gd name="connsiteX85" fmla="*/ 273154 w 2311816"/>
              <a:gd name="connsiteY85" fmla="*/ 1139876 h 2144217"/>
              <a:gd name="connsiteX86" fmla="*/ 273154 w 2311816"/>
              <a:gd name="connsiteY86" fmla="*/ 1004965 h 2144217"/>
              <a:gd name="connsiteX87" fmla="*/ 303134 w 2311816"/>
              <a:gd name="connsiteY87" fmla="*/ 974984 h 2144217"/>
              <a:gd name="connsiteX88" fmla="*/ 318124 w 2311816"/>
              <a:gd name="connsiteY88" fmla="*/ 810093 h 2144217"/>
              <a:gd name="connsiteX89" fmla="*/ 243174 w 2311816"/>
              <a:gd name="connsiteY89" fmla="*/ 825083 h 2144217"/>
              <a:gd name="connsiteX90" fmla="*/ 183213 w 2311816"/>
              <a:gd name="connsiteY90" fmla="*/ 600230 h 2144217"/>
              <a:gd name="connsiteX91" fmla="*/ 138242 w 2311816"/>
              <a:gd name="connsiteY91" fmla="*/ 570250 h 2144217"/>
              <a:gd name="connsiteX92" fmla="*/ 108262 w 2311816"/>
              <a:gd name="connsiteY92" fmla="*/ 525279 h 2144217"/>
              <a:gd name="connsiteX93" fmla="*/ 93272 w 2311816"/>
              <a:gd name="connsiteY93" fmla="*/ 420348 h 2144217"/>
              <a:gd name="connsiteX94" fmla="*/ 48301 w 2311816"/>
              <a:gd name="connsiteY94" fmla="*/ 390368 h 2144217"/>
              <a:gd name="connsiteX95" fmla="*/ 3331 w 2311816"/>
              <a:gd name="connsiteY95" fmla="*/ 300427 h 2144217"/>
              <a:gd name="connsiteX96" fmla="*/ 3331 w 2311816"/>
              <a:gd name="connsiteY96" fmla="*/ 225476 h 214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311816" h="2144217">
                <a:moveTo>
                  <a:pt x="3331" y="225476"/>
                </a:moveTo>
                <a:cubicBezTo>
                  <a:pt x="10826" y="200492"/>
                  <a:pt x="27699" y="171127"/>
                  <a:pt x="48301" y="150525"/>
                </a:cubicBezTo>
                <a:cubicBezTo>
                  <a:pt x="59474" y="139352"/>
                  <a:pt x="77686" y="138133"/>
                  <a:pt x="93272" y="135535"/>
                </a:cubicBezTo>
                <a:cubicBezTo>
                  <a:pt x="137903" y="128097"/>
                  <a:pt x="183213" y="125542"/>
                  <a:pt x="228183" y="120545"/>
                </a:cubicBezTo>
                <a:cubicBezTo>
                  <a:pt x="233180" y="105555"/>
                  <a:pt x="235044" y="89124"/>
                  <a:pt x="243174" y="75575"/>
                </a:cubicBezTo>
                <a:cubicBezTo>
                  <a:pt x="289493" y="-1623"/>
                  <a:pt x="424060" y="34815"/>
                  <a:pt x="483016" y="30604"/>
                </a:cubicBezTo>
                <a:cubicBezTo>
                  <a:pt x="587947" y="-4373"/>
                  <a:pt x="542977" y="-9369"/>
                  <a:pt x="617928" y="15614"/>
                </a:cubicBezTo>
                <a:cubicBezTo>
                  <a:pt x="632918" y="25607"/>
                  <a:pt x="646435" y="38277"/>
                  <a:pt x="662898" y="45594"/>
                </a:cubicBezTo>
                <a:cubicBezTo>
                  <a:pt x="691776" y="58429"/>
                  <a:pt x="726544" y="58045"/>
                  <a:pt x="752839" y="75575"/>
                </a:cubicBezTo>
                <a:cubicBezTo>
                  <a:pt x="854539" y="143374"/>
                  <a:pt x="817302" y="110056"/>
                  <a:pt x="872760" y="165516"/>
                </a:cubicBezTo>
                <a:cubicBezTo>
                  <a:pt x="898283" y="293122"/>
                  <a:pt x="858971" y="225476"/>
                  <a:pt x="932721" y="225476"/>
                </a:cubicBezTo>
                <a:cubicBezTo>
                  <a:pt x="948522" y="225476"/>
                  <a:pt x="962702" y="235469"/>
                  <a:pt x="977692" y="240466"/>
                </a:cubicBezTo>
                <a:cubicBezTo>
                  <a:pt x="982689" y="275443"/>
                  <a:pt x="981509" y="311878"/>
                  <a:pt x="992682" y="345397"/>
                </a:cubicBezTo>
                <a:cubicBezTo>
                  <a:pt x="997151" y="358805"/>
                  <a:pt x="1011626" y="366549"/>
                  <a:pt x="1022662" y="375378"/>
                </a:cubicBezTo>
                <a:cubicBezTo>
                  <a:pt x="1114101" y="448529"/>
                  <a:pt x="1139389" y="409843"/>
                  <a:pt x="1307475" y="420348"/>
                </a:cubicBezTo>
                <a:cubicBezTo>
                  <a:pt x="1317469" y="430342"/>
                  <a:pt x="1326420" y="441500"/>
                  <a:pt x="1337456" y="450329"/>
                </a:cubicBezTo>
                <a:cubicBezTo>
                  <a:pt x="1351524" y="461583"/>
                  <a:pt x="1371172" y="466241"/>
                  <a:pt x="1382426" y="480309"/>
                </a:cubicBezTo>
                <a:cubicBezTo>
                  <a:pt x="1392297" y="492647"/>
                  <a:pt x="1392419" y="510289"/>
                  <a:pt x="1397416" y="525279"/>
                </a:cubicBezTo>
                <a:cubicBezTo>
                  <a:pt x="1392419" y="540269"/>
                  <a:pt x="1376557" y="555579"/>
                  <a:pt x="1382426" y="570250"/>
                </a:cubicBezTo>
                <a:cubicBezTo>
                  <a:pt x="1389117" y="586977"/>
                  <a:pt x="1420706" y="583503"/>
                  <a:pt x="1427397" y="600230"/>
                </a:cubicBezTo>
                <a:cubicBezTo>
                  <a:pt x="1448902" y="653993"/>
                  <a:pt x="1371658" y="655388"/>
                  <a:pt x="1352446" y="660191"/>
                </a:cubicBezTo>
                <a:cubicBezTo>
                  <a:pt x="1367436" y="670184"/>
                  <a:pt x="1380325" y="684474"/>
                  <a:pt x="1397416" y="690171"/>
                </a:cubicBezTo>
                <a:cubicBezTo>
                  <a:pt x="1442532" y="705210"/>
                  <a:pt x="1637337" y="718796"/>
                  <a:pt x="1652249" y="720152"/>
                </a:cubicBezTo>
                <a:cubicBezTo>
                  <a:pt x="1662242" y="735142"/>
                  <a:pt x="1665502" y="758431"/>
                  <a:pt x="1682229" y="765122"/>
                </a:cubicBezTo>
                <a:cubicBezTo>
                  <a:pt x="1745351" y="790370"/>
                  <a:pt x="1733809" y="687753"/>
                  <a:pt x="1742190" y="675181"/>
                </a:cubicBezTo>
                <a:cubicBezTo>
                  <a:pt x="1750955" y="662034"/>
                  <a:pt x="1772170" y="665188"/>
                  <a:pt x="1787160" y="660191"/>
                </a:cubicBezTo>
                <a:cubicBezTo>
                  <a:pt x="1832131" y="665188"/>
                  <a:pt x="1877703" y="666307"/>
                  <a:pt x="1922072" y="675181"/>
                </a:cubicBezTo>
                <a:cubicBezTo>
                  <a:pt x="1953060" y="681379"/>
                  <a:pt x="2012013" y="705161"/>
                  <a:pt x="2012013" y="705161"/>
                </a:cubicBezTo>
                <a:cubicBezTo>
                  <a:pt x="2022006" y="715155"/>
                  <a:pt x="2051987" y="725148"/>
                  <a:pt x="2041993" y="735142"/>
                </a:cubicBezTo>
                <a:cubicBezTo>
                  <a:pt x="2029828" y="747307"/>
                  <a:pt x="1919266" y="773319"/>
                  <a:pt x="1892092" y="780112"/>
                </a:cubicBezTo>
                <a:cubicBezTo>
                  <a:pt x="1887095" y="795102"/>
                  <a:pt x="1872104" y="810093"/>
                  <a:pt x="1877101" y="825083"/>
                </a:cubicBezTo>
                <a:cubicBezTo>
                  <a:pt x="1891136" y="867190"/>
                  <a:pt x="1933346" y="873811"/>
                  <a:pt x="1967042" y="885043"/>
                </a:cubicBezTo>
                <a:cubicBezTo>
                  <a:pt x="1977036" y="895037"/>
                  <a:pt x="1995462" y="900977"/>
                  <a:pt x="1997023" y="915024"/>
                </a:cubicBezTo>
                <a:cubicBezTo>
                  <a:pt x="2008514" y="1018438"/>
                  <a:pt x="1996629" y="1010224"/>
                  <a:pt x="1937062" y="1049935"/>
                </a:cubicBezTo>
                <a:cubicBezTo>
                  <a:pt x="1942059" y="1104899"/>
                  <a:pt x="1940488" y="1160861"/>
                  <a:pt x="1952052" y="1214827"/>
                </a:cubicBezTo>
                <a:cubicBezTo>
                  <a:pt x="1955827" y="1232443"/>
                  <a:pt x="1970779" y="1245729"/>
                  <a:pt x="1982033" y="1259797"/>
                </a:cubicBezTo>
                <a:cubicBezTo>
                  <a:pt x="1990862" y="1270833"/>
                  <a:pt x="1999372" y="1283458"/>
                  <a:pt x="2012013" y="1289778"/>
                </a:cubicBezTo>
                <a:cubicBezTo>
                  <a:pt x="2062728" y="1315136"/>
                  <a:pt x="2122078" y="1323783"/>
                  <a:pt x="2176905" y="1334748"/>
                </a:cubicBezTo>
                <a:cubicBezTo>
                  <a:pt x="2186898" y="1344742"/>
                  <a:pt x="2195849" y="1355900"/>
                  <a:pt x="2206885" y="1364729"/>
                </a:cubicBezTo>
                <a:cubicBezTo>
                  <a:pt x="2220953" y="1375984"/>
                  <a:pt x="2239117" y="1381970"/>
                  <a:pt x="2251856" y="1394709"/>
                </a:cubicBezTo>
                <a:cubicBezTo>
                  <a:pt x="2264595" y="1407448"/>
                  <a:pt x="2270582" y="1425611"/>
                  <a:pt x="2281836" y="1439679"/>
                </a:cubicBezTo>
                <a:cubicBezTo>
                  <a:pt x="2290665" y="1450715"/>
                  <a:pt x="2301823" y="1459666"/>
                  <a:pt x="2311816" y="1469660"/>
                </a:cubicBezTo>
                <a:cubicBezTo>
                  <a:pt x="2306819" y="1514630"/>
                  <a:pt x="2313069" y="1562340"/>
                  <a:pt x="2296826" y="1604571"/>
                </a:cubicBezTo>
                <a:cubicBezTo>
                  <a:pt x="2265557" y="1685870"/>
                  <a:pt x="2183423" y="1671212"/>
                  <a:pt x="2116944" y="1679522"/>
                </a:cubicBezTo>
                <a:cubicBezTo>
                  <a:pt x="2099506" y="1731836"/>
                  <a:pt x="2089811" y="1736132"/>
                  <a:pt x="2116944" y="1799443"/>
                </a:cubicBezTo>
                <a:cubicBezTo>
                  <a:pt x="2122511" y="1812433"/>
                  <a:pt x="2136931" y="1819430"/>
                  <a:pt x="2146924" y="1829424"/>
                </a:cubicBezTo>
                <a:cubicBezTo>
                  <a:pt x="2151921" y="1849411"/>
                  <a:pt x="2152701" y="1870957"/>
                  <a:pt x="2161915" y="1889384"/>
                </a:cubicBezTo>
                <a:cubicBezTo>
                  <a:pt x="2168236" y="1902025"/>
                  <a:pt x="2183066" y="1908329"/>
                  <a:pt x="2191895" y="1919365"/>
                </a:cubicBezTo>
                <a:cubicBezTo>
                  <a:pt x="2203149" y="1933433"/>
                  <a:pt x="2211882" y="1949345"/>
                  <a:pt x="2221875" y="1964335"/>
                </a:cubicBezTo>
                <a:cubicBezTo>
                  <a:pt x="2216878" y="1984322"/>
                  <a:pt x="2219755" y="2008208"/>
                  <a:pt x="2206885" y="2024296"/>
                </a:cubicBezTo>
                <a:cubicBezTo>
                  <a:pt x="2197014" y="2036634"/>
                  <a:pt x="2177340" y="2035858"/>
                  <a:pt x="2161915" y="2039286"/>
                </a:cubicBezTo>
                <a:cubicBezTo>
                  <a:pt x="2132245" y="2045879"/>
                  <a:pt x="2101644" y="2047683"/>
                  <a:pt x="2071974" y="2054276"/>
                </a:cubicBezTo>
                <a:cubicBezTo>
                  <a:pt x="2056549" y="2057704"/>
                  <a:pt x="2042196" y="2064925"/>
                  <a:pt x="2027003" y="2069266"/>
                </a:cubicBezTo>
                <a:cubicBezTo>
                  <a:pt x="1988957" y="2080136"/>
                  <a:pt x="1958022" y="2083840"/>
                  <a:pt x="1922072" y="2099247"/>
                </a:cubicBezTo>
                <a:cubicBezTo>
                  <a:pt x="1792422" y="2154812"/>
                  <a:pt x="1922594" y="2109066"/>
                  <a:pt x="1817141" y="2144217"/>
                </a:cubicBezTo>
                <a:cubicBezTo>
                  <a:pt x="1792157" y="2139220"/>
                  <a:pt x="1766046" y="2138173"/>
                  <a:pt x="1742190" y="2129227"/>
                </a:cubicBezTo>
                <a:cubicBezTo>
                  <a:pt x="1705289" y="2115390"/>
                  <a:pt x="1684152" y="2088101"/>
                  <a:pt x="1667239" y="2054276"/>
                </a:cubicBezTo>
                <a:cubicBezTo>
                  <a:pt x="1660173" y="2040143"/>
                  <a:pt x="1657246" y="2024296"/>
                  <a:pt x="1652249" y="2009306"/>
                </a:cubicBezTo>
                <a:cubicBezTo>
                  <a:pt x="1679409" y="1982146"/>
                  <a:pt x="1763559" y="1931256"/>
                  <a:pt x="1697219" y="1874394"/>
                </a:cubicBezTo>
                <a:cubicBezTo>
                  <a:pt x="1674142" y="1854614"/>
                  <a:pt x="1637258" y="1864401"/>
                  <a:pt x="1607278" y="1859404"/>
                </a:cubicBezTo>
                <a:cubicBezTo>
                  <a:pt x="1573883" y="1837141"/>
                  <a:pt x="1556741" y="1829960"/>
                  <a:pt x="1532328" y="1799443"/>
                </a:cubicBezTo>
                <a:cubicBezTo>
                  <a:pt x="1521074" y="1785375"/>
                  <a:pt x="1517989" y="1763411"/>
                  <a:pt x="1502347" y="1754473"/>
                </a:cubicBezTo>
                <a:cubicBezTo>
                  <a:pt x="1480226" y="1741832"/>
                  <a:pt x="1451977" y="1746187"/>
                  <a:pt x="1427397" y="1739483"/>
                </a:cubicBezTo>
                <a:cubicBezTo>
                  <a:pt x="1396908" y="1731168"/>
                  <a:pt x="1337456" y="1709502"/>
                  <a:pt x="1337456" y="1709502"/>
                </a:cubicBezTo>
                <a:cubicBezTo>
                  <a:pt x="1313708" y="1685754"/>
                  <a:pt x="1301423" y="1664532"/>
                  <a:pt x="1262505" y="1664532"/>
                </a:cubicBezTo>
                <a:cubicBezTo>
                  <a:pt x="1246704" y="1664532"/>
                  <a:pt x="1232524" y="1674525"/>
                  <a:pt x="1217534" y="1679522"/>
                </a:cubicBezTo>
                <a:cubicBezTo>
                  <a:pt x="1212537" y="1709502"/>
                  <a:pt x="1222559" y="1746589"/>
                  <a:pt x="1202544" y="1769463"/>
                </a:cubicBezTo>
                <a:cubicBezTo>
                  <a:pt x="1181734" y="1793246"/>
                  <a:pt x="1112603" y="1799443"/>
                  <a:pt x="1112603" y="1799443"/>
                </a:cubicBezTo>
                <a:cubicBezTo>
                  <a:pt x="1042649" y="1794446"/>
                  <a:pt x="972097" y="1794856"/>
                  <a:pt x="902741" y="1784453"/>
                </a:cubicBezTo>
                <a:cubicBezTo>
                  <a:pt x="865274" y="1778833"/>
                  <a:pt x="809048" y="1749788"/>
                  <a:pt x="767829" y="1739483"/>
                </a:cubicBezTo>
                <a:cubicBezTo>
                  <a:pt x="747842" y="1734486"/>
                  <a:pt x="727980" y="1728962"/>
                  <a:pt x="707869" y="1724493"/>
                </a:cubicBezTo>
                <a:cubicBezTo>
                  <a:pt x="682997" y="1718966"/>
                  <a:pt x="657499" y="1716206"/>
                  <a:pt x="632918" y="1709502"/>
                </a:cubicBezTo>
                <a:cubicBezTo>
                  <a:pt x="602430" y="1701187"/>
                  <a:pt x="569271" y="1697052"/>
                  <a:pt x="542977" y="1679522"/>
                </a:cubicBezTo>
                <a:lnTo>
                  <a:pt x="453036" y="1619561"/>
                </a:lnTo>
                <a:cubicBezTo>
                  <a:pt x="448039" y="1604571"/>
                  <a:pt x="430980" y="1588724"/>
                  <a:pt x="438046" y="1574591"/>
                </a:cubicBezTo>
                <a:cubicBezTo>
                  <a:pt x="445112" y="1560458"/>
                  <a:pt x="469467" y="1567731"/>
                  <a:pt x="483016" y="1559601"/>
                </a:cubicBezTo>
                <a:cubicBezTo>
                  <a:pt x="495135" y="1552329"/>
                  <a:pt x="503003" y="1539614"/>
                  <a:pt x="512997" y="1529620"/>
                </a:cubicBezTo>
                <a:cubicBezTo>
                  <a:pt x="517994" y="1514630"/>
                  <a:pt x="527987" y="1500451"/>
                  <a:pt x="527987" y="1484650"/>
                </a:cubicBezTo>
                <a:cubicBezTo>
                  <a:pt x="527987" y="1464048"/>
                  <a:pt x="524425" y="1441831"/>
                  <a:pt x="512997" y="1424689"/>
                </a:cubicBezTo>
                <a:cubicBezTo>
                  <a:pt x="496392" y="1399782"/>
                  <a:pt x="448708" y="1388270"/>
                  <a:pt x="423056" y="1379719"/>
                </a:cubicBezTo>
                <a:cubicBezTo>
                  <a:pt x="413062" y="1369725"/>
                  <a:pt x="393075" y="1363871"/>
                  <a:pt x="393075" y="1349738"/>
                </a:cubicBezTo>
                <a:cubicBezTo>
                  <a:pt x="393075" y="1311342"/>
                  <a:pt x="495724" y="1305224"/>
                  <a:pt x="498006" y="1304768"/>
                </a:cubicBezTo>
                <a:cubicBezTo>
                  <a:pt x="503003" y="1289778"/>
                  <a:pt x="512997" y="1275598"/>
                  <a:pt x="512997" y="1259797"/>
                </a:cubicBezTo>
                <a:cubicBezTo>
                  <a:pt x="512997" y="1216575"/>
                  <a:pt x="487565" y="1202112"/>
                  <a:pt x="453036" y="1184847"/>
                </a:cubicBezTo>
                <a:cubicBezTo>
                  <a:pt x="420889" y="1168773"/>
                  <a:pt x="363909" y="1161709"/>
                  <a:pt x="333115" y="1154866"/>
                </a:cubicBezTo>
                <a:cubicBezTo>
                  <a:pt x="313003" y="1150397"/>
                  <a:pt x="293141" y="1144873"/>
                  <a:pt x="273154" y="1139876"/>
                </a:cubicBezTo>
                <a:cubicBezTo>
                  <a:pt x="242379" y="1047550"/>
                  <a:pt x="222850" y="1067846"/>
                  <a:pt x="273154" y="1004965"/>
                </a:cubicBezTo>
                <a:cubicBezTo>
                  <a:pt x="281983" y="993929"/>
                  <a:pt x="293141" y="984978"/>
                  <a:pt x="303134" y="974984"/>
                </a:cubicBezTo>
                <a:cubicBezTo>
                  <a:pt x="341172" y="860872"/>
                  <a:pt x="339313" y="916031"/>
                  <a:pt x="318124" y="810093"/>
                </a:cubicBezTo>
                <a:cubicBezTo>
                  <a:pt x="293141" y="815090"/>
                  <a:pt x="268652" y="825083"/>
                  <a:pt x="243174" y="825083"/>
                </a:cubicBezTo>
                <a:cubicBezTo>
                  <a:pt x="131884" y="825083"/>
                  <a:pt x="198378" y="660889"/>
                  <a:pt x="183213" y="600230"/>
                </a:cubicBezTo>
                <a:cubicBezTo>
                  <a:pt x="178843" y="582752"/>
                  <a:pt x="153232" y="580243"/>
                  <a:pt x="138242" y="570250"/>
                </a:cubicBezTo>
                <a:cubicBezTo>
                  <a:pt x="128249" y="555260"/>
                  <a:pt x="113439" y="542535"/>
                  <a:pt x="108262" y="525279"/>
                </a:cubicBezTo>
                <a:cubicBezTo>
                  <a:pt x="98110" y="491437"/>
                  <a:pt x="107622" y="452635"/>
                  <a:pt x="93272" y="420348"/>
                </a:cubicBezTo>
                <a:cubicBezTo>
                  <a:pt x="85955" y="403885"/>
                  <a:pt x="63291" y="400361"/>
                  <a:pt x="48301" y="390368"/>
                </a:cubicBezTo>
                <a:cubicBezTo>
                  <a:pt x="33144" y="367632"/>
                  <a:pt x="3331" y="331457"/>
                  <a:pt x="3331" y="300427"/>
                </a:cubicBezTo>
                <a:cubicBezTo>
                  <a:pt x="3331" y="265095"/>
                  <a:pt x="-4164" y="250460"/>
                  <a:pt x="3331" y="225476"/>
                </a:cubicBezTo>
                <a:close/>
              </a:path>
            </a:pathLst>
          </a:custGeom>
          <a:noFill/>
          <a:ln w="76200" cap="flat">
            <a:noFill/>
            <a:prstDash val="solid"/>
            <a:miter/>
          </a:ln>
        </p:spPr>
        <p:txBody>
          <a:bodyPr rtlCol="0" anchor="ctr"/>
          <a:lstStyle/>
          <a:p>
            <a:pPr algn="l"/>
            <a:endParaRPr lang="sr-Latn-RS" dirty="0"/>
          </a:p>
        </p:txBody>
      </p:sp>
      <p:sp>
        <p:nvSpPr>
          <p:cNvPr id="14" name="Freeform: Shape 13"/>
          <p:cNvSpPr/>
          <p:nvPr/>
        </p:nvSpPr>
        <p:spPr>
          <a:xfrm>
            <a:off x="3117881" y="2542478"/>
            <a:ext cx="2274849" cy="2123642"/>
          </a:xfrm>
          <a:custGeom>
            <a:avLst/>
            <a:gdLst>
              <a:gd name="connsiteX0" fmla="*/ 93670 w 2274849"/>
              <a:gd name="connsiteY0" fmla="*/ 142736 h 2123642"/>
              <a:gd name="connsiteX1" fmla="*/ 115973 w 2274849"/>
              <a:gd name="connsiteY1" fmla="*/ 138275 h 2123642"/>
              <a:gd name="connsiteX2" fmla="*/ 200722 w 2274849"/>
              <a:gd name="connsiteY2" fmla="*/ 133815 h 2123642"/>
              <a:gd name="connsiteX3" fmla="*/ 214103 w 2274849"/>
              <a:gd name="connsiteY3" fmla="*/ 120433 h 2123642"/>
              <a:gd name="connsiteX4" fmla="*/ 227485 w 2274849"/>
              <a:gd name="connsiteY4" fmla="*/ 93670 h 2123642"/>
              <a:gd name="connsiteX5" fmla="*/ 240866 w 2274849"/>
              <a:gd name="connsiteY5" fmla="*/ 84749 h 2123642"/>
              <a:gd name="connsiteX6" fmla="*/ 254248 w 2274849"/>
              <a:gd name="connsiteY6" fmla="*/ 80289 h 2123642"/>
              <a:gd name="connsiteX7" fmla="*/ 281011 w 2274849"/>
              <a:gd name="connsiteY7" fmla="*/ 62447 h 2123642"/>
              <a:gd name="connsiteX8" fmla="*/ 303313 w 2274849"/>
              <a:gd name="connsiteY8" fmla="*/ 44605 h 2123642"/>
              <a:gd name="connsiteX9" fmla="*/ 343458 w 2274849"/>
              <a:gd name="connsiteY9" fmla="*/ 26763 h 2123642"/>
              <a:gd name="connsiteX10" fmla="*/ 356839 w 2274849"/>
              <a:gd name="connsiteY10" fmla="*/ 22302 h 2123642"/>
              <a:gd name="connsiteX11" fmla="*/ 396983 w 2274849"/>
              <a:gd name="connsiteY11" fmla="*/ 26763 h 2123642"/>
              <a:gd name="connsiteX12" fmla="*/ 410365 w 2274849"/>
              <a:gd name="connsiteY12" fmla="*/ 31223 h 2123642"/>
              <a:gd name="connsiteX13" fmla="*/ 486193 w 2274849"/>
              <a:gd name="connsiteY13" fmla="*/ 26763 h 2123642"/>
              <a:gd name="connsiteX14" fmla="*/ 512956 w 2274849"/>
              <a:gd name="connsiteY14" fmla="*/ 17842 h 2123642"/>
              <a:gd name="connsiteX15" fmla="*/ 526338 w 2274849"/>
              <a:gd name="connsiteY15" fmla="*/ 8921 h 2123642"/>
              <a:gd name="connsiteX16" fmla="*/ 553100 w 2274849"/>
              <a:gd name="connsiteY16" fmla="*/ 0 h 2123642"/>
              <a:gd name="connsiteX17" fmla="*/ 602166 w 2274849"/>
              <a:gd name="connsiteY17" fmla="*/ 4461 h 2123642"/>
              <a:gd name="connsiteX18" fmla="*/ 628929 w 2274849"/>
              <a:gd name="connsiteY18" fmla="*/ 26763 h 2123642"/>
              <a:gd name="connsiteX19" fmla="*/ 642310 w 2274849"/>
              <a:gd name="connsiteY19" fmla="*/ 31223 h 2123642"/>
              <a:gd name="connsiteX20" fmla="*/ 695836 w 2274849"/>
              <a:gd name="connsiteY20" fmla="*/ 66907 h 2123642"/>
              <a:gd name="connsiteX21" fmla="*/ 709218 w 2274849"/>
              <a:gd name="connsiteY21" fmla="*/ 75828 h 2123642"/>
              <a:gd name="connsiteX22" fmla="*/ 762743 w 2274849"/>
              <a:gd name="connsiteY22" fmla="*/ 93670 h 2123642"/>
              <a:gd name="connsiteX23" fmla="*/ 776125 w 2274849"/>
              <a:gd name="connsiteY23" fmla="*/ 98131 h 2123642"/>
              <a:gd name="connsiteX24" fmla="*/ 807348 w 2274849"/>
              <a:gd name="connsiteY24" fmla="*/ 111512 h 2123642"/>
              <a:gd name="connsiteX25" fmla="*/ 820730 w 2274849"/>
              <a:gd name="connsiteY25" fmla="*/ 138275 h 2123642"/>
              <a:gd name="connsiteX26" fmla="*/ 829651 w 2274849"/>
              <a:gd name="connsiteY26" fmla="*/ 151657 h 2123642"/>
              <a:gd name="connsiteX27" fmla="*/ 851953 w 2274849"/>
              <a:gd name="connsiteY27" fmla="*/ 182880 h 2123642"/>
              <a:gd name="connsiteX28" fmla="*/ 909939 w 2274849"/>
              <a:gd name="connsiteY28" fmla="*/ 196262 h 2123642"/>
              <a:gd name="connsiteX29" fmla="*/ 923321 w 2274849"/>
              <a:gd name="connsiteY29" fmla="*/ 258708 h 2123642"/>
              <a:gd name="connsiteX30" fmla="*/ 932242 w 2274849"/>
              <a:gd name="connsiteY30" fmla="*/ 285471 h 2123642"/>
              <a:gd name="connsiteX31" fmla="*/ 936702 w 2274849"/>
              <a:gd name="connsiteY31" fmla="*/ 303313 h 2123642"/>
              <a:gd name="connsiteX32" fmla="*/ 941163 w 2274849"/>
              <a:gd name="connsiteY32" fmla="*/ 316695 h 2123642"/>
              <a:gd name="connsiteX33" fmla="*/ 959005 w 2274849"/>
              <a:gd name="connsiteY33" fmla="*/ 365760 h 2123642"/>
              <a:gd name="connsiteX34" fmla="*/ 985768 w 2274849"/>
              <a:gd name="connsiteY34" fmla="*/ 379142 h 2123642"/>
              <a:gd name="connsiteX35" fmla="*/ 1012531 w 2274849"/>
              <a:gd name="connsiteY35" fmla="*/ 396983 h 2123642"/>
              <a:gd name="connsiteX36" fmla="*/ 1057136 w 2274849"/>
              <a:gd name="connsiteY36" fmla="*/ 410365 h 2123642"/>
              <a:gd name="connsiteX37" fmla="*/ 1115122 w 2274849"/>
              <a:gd name="connsiteY37" fmla="*/ 414825 h 2123642"/>
              <a:gd name="connsiteX38" fmla="*/ 1159727 w 2274849"/>
              <a:gd name="connsiteY38" fmla="*/ 423746 h 2123642"/>
              <a:gd name="connsiteX39" fmla="*/ 1231095 w 2274849"/>
              <a:gd name="connsiteY39" fmla="*/ 441588 h 2123642"/>
              <a:gd name="connsiteX40" fmla="*/ 1271239 w 2274849"/>
              <a:gd name="connsiteY40" fmla="*/ 454970 h 2123642"/>
              <a:gd name="connsiteX41" fmla="*/ 1284620 w 2274849"/>
              <a:gd name="connsiteY41" fmla="*/ 459430 h 2123642"/>
              <a:gd name="connsiteX42" fmla="*/ 1298002 w 2274849"/>
              <a:gd name="connsiteY42" fmla="*/ 463891 h 2123642"/>
              <a:gd name="connsiteX43" fmla="*/ 1320304 w 2274849"/>
              <a:gd name="connsiteY43" fmla="*/ 490654 h 2123642"/>
              <a:gd name="connsiteX44" fmla="*/ 1315844 w 2274849"/>
              <a:gd name="connsiteY44" fmla="*/ 512956 h 2123642"/>
              <a:gd name="connsiteX45" fmla="*/ 1289081 w 2274849"/>
              <a:gd name="connsiteY45" fmla="*/ 526338 h 2123642"/>
              <a:gd name="connsiteX46" fmla="*/ 1275699 w 2274849"/>
              <a:gd name="connsiteY46" fmla="*/ 553101 h 2123642"/>
              <a:gd name="connsiteX47" fmla="*/ 1293541 w 2274849"/>
              <a:gd name="connsiteY47" fmla="*/ 575403 h 2123642"/>
              <a:gd name="connsiteX48" fmla="*/ 1306923 w 2274849"/>
              <a:gd name="connsiteY48" fmla="*/ 588784 h 2123642"/>
              <a:gd name="connsiteX49" fmla="*/ 1351528 w 2274849"/>
              <a:gd name="connsiteY49" fmla="*/ 602166 h 2123642"/>
              <a:gd name="connsiteX50" fmla="*/ 1364909 w 2274849"/>
              <a:gd name="connsiteY50" fmla="*/ 611087 h 2123642"/>
              <a:gd name="connsiteX51" fmla="*/ 1347067 w 2274849"/>
              <a:gd name="connsiteY51" fmla="*/ 633389 h 2123642"/>
              <a:gd name="connsiteX52" fmla="*/ 1311383 w 2274849"/>
              <a:gd name="connsiteY52" fmla="*/ 642310 h 2123642"/>
              <a:gd name="connsiteX53" fmla="*/ 1298002 w 2274849"/>
              <a:gd name="connsiteY53" fmla="*/ 646771 h 2123642"/>
              <a:gd name="connsiteX54" fmla="*/ 1280160 w 2274849"/>
              <a:gd name="connsiteY54" fmla="*/ 677994 h 2123642"/>
              <a:gd name="connsiteX55" fmla="*/ 1293541 w 2274849"/>
              <a:gd name="connsiteY55" fmla="*/ 682455 h 2123642"/>
              <a:gd name="connsiteX56" fmla="*/ 1378291 w 2274849"/>
              <a:gd name="connsiteY56" fmla="*/ 695836 h 2123642"/>
              <a:gd name="connsiteX57" fmla="*/ 1400593 w 2274849"/>
              <a:gd name="connsiteY57" fmla="*/ 700297 h 2123642"/>
              <a:gd name="connsiteX58" fmla="*/ 1413975 w 2274849"/>
              <a:gd name="connsiteY58" fmla="*/ 704757 h 2123642"/>
              <a:gd name="connsiteX59" fmla="*/ 1418435 w 2274849"/>
              <a:gd name="connsiteY59" fmla="*/ 722599 h 2123642"/>
              <a:gd name="connsiteX60" fmla="*/ 1431817 w 2274849"/>
              <a:gd name="connsiteY60" fmla="*/ 758283 h 2123642"/>
              <a:gd name="connsiteX61" fmla="*/ 1525487 w 2274849"/>
              <a:gd name="connsiteY61" fmla="*/ 744902 h 2123642"/>
              <a:gd name="connsiteX62" fmla="*/ 1552250 w 2274849"/>
              <a:gd name="connsiteY62" fmla="*/ 735981 h 2123642"/>
              <a:gd name="connsiteX63" fmla="*/ 1565631 w 2274849"/>
              <a:gd name="connsiteY63" fmla="*/ 731520 h 2123642"/>
              <a:gd name="connsiteX64" fmla="*/ 1623618 w 2274849"/>
              <a:gd name="connsiteY64" fmla="*/ 749362 h 2123642"/>
              <a:gd name="connsiteX65" fmla="*/ 1632539 w 2274849"/>
              <a:gd name="connsiteY65" fmla="*/ 762743 h 2123642"/>
              <a:gd name="connsiteX66" fmla="*/ 1636999 w 2274849"/>
              <a:gd name="connsiteY66" fmla="*/ 776125 h 2123642"/>
              <a:gd name="connsiteX67" fmla="*/ 1663762 w 2274849"/>
              <a:gd name="connsiteY67" fmla="*/ 798427 h 2123642"/>
              <a:gd name="connsiteX68" fmla="*/ 1677143 w 2274849"/>
              <a:gd name="connsiteY68" fmla="*/ 802888 h 2123642"/>
              <a:gd name="connsiteX69" fmla="*/ 1721748 w 2274849"/>
              <a:gd name="connsiteY69" fmla="*/ 785046 h 2123642"/>
              <a:gd name="connsiteX70" fmla="*/ 1726209 w 2274849"/>
              <a:gd name="connsiteY70" fmla="*/ 771664 h 2123642"/>
              <a:gd name="connsiteX71" fmla="*/ 1744051 w 2274849"/>
              <a:gd name="connsiteY71" fmla="*/ 744902 h 2123642"/>
              <a:gd name="connsiteX72" fmla="*/ 1761893 w 2274849"/>
              <a:gd name="connsiteY72" fmla="*/ 700297 h 2123642"/>
              <a:gd name="connsiteX73" fmla="*/ 1779735 w 2274849"/>
              <a:gd name="connsiteY73" fmla="*/ 673534 h 2123642"/>
              <a:gd name="connsiteX74" fmla="*/ 1810958 w 2274849"/>
              <a:gd name="connsiteY74" fmla="*/ 664613 h 2123642"/>
              <a:gd name="connsiteX75" fmla="*/ 1864484 w 2274849"/>
              <a:gd name="connsiteY75" fmla="*/ 669073 h 2123642"/>
              <a:gd name="connsiteX76" fmla="*/ 1891247 w 2274849"/>
              <a:gd name="connsiteY76" fmla="*/ 677994 h 2123642"/>
              <a:gd name="connsiteX77" fmla="*/ 1918010 w 2274849"/>
              <a:gd name="connsiteY77" fmla="*/ 686915 h 2123642"/>
              <a:gd name="connsiteX78" fmla="*/ 1958154 w 2274849"/>
              <a:gd name="connsiteY78" fmla="*/ 700297 h 2123642"/>
              <a:gd name="connsiteX79" fmla="*/ 1971536 w 2274849"/>
              <a:gd name="connsiteY79" fmla="*/ 704757 h 2123642"/>
              <a:gd name="connsiteX80" fmla="*/ 1980457 w 2274849"/>
              <a:gd name="connsiteY80" fmla="*/ 727060 h 2123642"/>
              <a:gd name="connsiteX81" fmla="*/ 1922470 w 2274849"/>
              <a:gd name="connsiteY81" fmla="*/ 740441 h 2123642"/>
              <a:gd name="connsiteX82" fmla="*/ 1895707 w 2274849"/>
              <a:gd name="connsiteY82" fmla="*/ 749362 h 2123642"/>
              <a:gd name="connsiteX83" fmla="*/ 1882326 w 2274849"/>
              <a:gd name="connsiteY83" fmla="*/ 758283 h 2123642"/>
              <a:gd name="connsiteX84" fmla="*/ 1855563 w 2274849"/>
              <a:gd name="connsiteY84" fmla="*/ 771664 h 2123642"/>
              <a:gd name="connsiteX85" fmla="*/ 1855563 w 2274849"/>
              <a:gd name="connsiteY85" fmla="*/ 847493 h 2123642"/>
              <a:gd name="connsiteX86" fmla="*/ 1895707 w 2274849"/>
              <a:gd name="connsiteY86" fmla="*/ 860874 h 2123642"/>
              <a:gd name="connsiteX87" fmla="*/ 1926931 w 2274849"/>
              <a:gd name="connsiteY87" fmla="*/ 869795 h 2123642"/>
              <a:gd name="connsiteX88" fmla="*/ 1940312 w 2274849"/>
              <a:gd name="connsiteY88" fmla="*/ 874256 h 2123642"/>
              <a:gd name="connsiteX89" fmla="*/ 1980457 w 2274849"/>
              <a:gd name="connsiteY89" fmla="*/ 905479 h 2123642"/>
              <a:gd name="connsiteX90" fmla="*/ 1975996 w 2274849"/>
              <a:gd name="connsiteY90" fmla="*/ 945623 h 2123642"/>
              <a:gd name="connsiteX91" fmla="*/ 1971536 w 2274849"/>
              <a:gd name="connsiteY91" fmla="*/ 959005 h 2123642"/>
              <a:gd name="connsiteX92" fmla="*/ 1967075 w 2274849"/>
              <a:gd name="connsiteY92" fmla="*/ 976847 h 2123642"/>
              <a:gd name="connsiteX93" fmla="*/ 1962615 w 2274849"/>
              <a:gd name="connsiteY93" fmla="*/ 1003610 h 2123642"/>
              <a:gd name="connsiteX94" fmla="*/ 1935852 w 2274849"/>
              <a:gd name="connsiteY94" fmla="*/ 1021452 h 2123642"/>
              <a:gd name="connsiteX95" fmla="*/ 1922470 w 2274849"/>
              <a:gd name="connsiteY95" fmla="*/ 1030373 h 2123642"/>
              <a:gd name="connsiteX96" fmla="*/ 1904628 w 2274849"/>
              <a:gd name="connsiteY96" fmla="*/ 1057136 h 2123642"/>
              <a:gd name="connsiteX97" fmla="*/ 1895707 w 2274849"/>
              <a:gd name="connsiteY97" fmla="*/ 1083899 h 2123642"/>
              <a:gd name="connsiteX98" fmla="*/ 1900168 w 2274849"/>
              <a:gd name="connsiteY98" fmla="*/ 1155266 h 2123642"/>
              <a:gd name="connsiteX99" fmla="*/ 1913549 w 2274849"/>
              <a:gd name="connsiteY99" fmla="*/ 1182029 h 2123642"/>
              <a:gd name="connsiteX100" fmla="*/ 1922470 w 2274849"/>
              <a:gd name="connsiteY100" fmla="*/ 1199871 h 2123642"/>
              <a:gd name="connsiteX101" fmla="*/ 1931391 w 2274849"/>
              <a:gd name="connsiteY101" fmla="*/ 1213253 h 2123642"/>
              <a:gd name="connsiteX102" fmla="*/ 1940312 w 2274849"/>
              <a:gd name="connsiteY102" fmla="*/ 1240016 h 2123642"/>
              <a:gd name="connsiteX103" fmla="*/ 1953694 w 2274849"/>
              <a:gd name="connsiteY103" fmla="*/ 1253397 h 2123642"/>
              <a:gd name="connsiteX104" fmla="*/ 1971536 w 2274849"/>
              <a:gd name="connsiteY104" fmla="*/ 1280160 h 2123642"/>
              <a:gd name="connsiteX105" fmla="*/ 1998299 w 2274849"/>
              <a:gd name="connsiteY105" fmla="*/ 1302462 h 2123642"/>
              <a:gd name="connsiteX106" fmla="*/ 2020601 w 2274849"/>
              <a:gd name="connsiteY106" fmla="*/ 1329225 h 2123642"/>
              <a:gd name="connsiteX107" fmla="*/ 2047364 w 2274849"/>
              <a:gd name="connsiteY107" fmla="*/ 1342607 h 2123642"/>
              <a:gd name="connsiteX108" fmla="*/ 2074127 w 2274849"/>
              <a:gd name="connsiteY108" fmla="*/ 1360449 h 2123642"/>
              <a:gd name="connsiteX109" fmla="*/ 2127653 w 2274849"/>
              <a:gd name="connsiteY109" fmla="*/ 1364909 h 2123642"/>
              <a:gd name="connsiteX110" fmla="*/ 2167797 w 2274849"/>
              <a:gd name="connsiteY110" fmla="*/ 1396133 h 2123642"/>
              <a:gd name="connsiteX111" fmla="*/ 2199020 w 2274849"/>
              <a:gd name="connsiteY111" fmla="*/ 1413975 h 2123642"/>
              <a:gd name="connsiteX112" fmla="*/ 2239165 w 2274849"/>
              <a:gd name="connsiteY112" fmla="*/ 1436277 h 2123642"/>
              <a:gd name="connsiteX113" fmla="*/ 2274849 w 2274849"/>
              <a:gd name="connsiteY113" fmla="*/ 1467501 h 2123642"/>
              <a:gd name="connsiteX114" fmla="*/ 2270388 w 2274849"/>
              <a:gd name="connsiteY114" fmla="*/ 1507645 h 2123642"/>
              <a:gd name="connsiteX115" fmla="*/ 2261467 w 2274849"/>
              <a:gd name="connsiteY115" fmla="*/ 1534408 h 2123642"/>
              <a:gd name="connsiteX116" fmla="*/ 2257007 w 2274849"/>
              <a:gd name="connsiteY116" fmla="*/ 1547789 h 2123642"/>
              <a:gd name="connsiteX117" fmla="*/ 2248086 w 2274849"/>
              <a:gd name="connsiteY117" fmla="*/ 1574552 h 2123642"/>
              <a:gd name="connsiteX118" fmla="*/ 2243625 w 2274849"/>
              <a:gd name="connsiteY118" fmla="*/ 1587934 h 2123642"/>
              <a:gd name="connsiteX119" fmla="*/ 2234704 w 2274849"/>
              <a:gd name="connsiteY119" fmla="*/ 1601315 h 2123642"/>
              <a:gd name="connsiteX120" fmla="*/ 2221323 w 2274849"/>
              <a:gd name="connsiteY120" fmla="*/ 1628078 h 2123642"/>
              <a:gd name="connsiteX121" fmla="*/ 2216862 w 2274849"/>
              <a:gd name="connsiteY121" fmla="*/ 1641460 h 2123642"/>
              <a:gd name="connsiteX122" fmla="*/ 2203481 w 2274849"/>
              <a:gd name="connsiteY122" fmla="*/ 1654841 h 2123642"/>
              <a:gd name="connsiteX123" fmla="*/ 2176718 w 2274849"/>
              <a:gd name="connsiteY123" fmla="*/ 1668222 h 2123642"/>
              <a:gd name="connsiteX124" fmla="*/ 2123192 w 2274849"/>
              <a:gd name="connsiteY124" fmla="*/ 1672683 h 2123642"/>
              <a:gd name="connsiteX125" fmla="*/ 2091969 w 2274849"/>
              <a:gd name="connsiteY125" fmla="*/ 1686064 h 2123642"/>
              <a:gd name="connsiteX126" fmla="*/ 2083048 w 2274849"/>
              <a:gd name="connsiteY126" fmla="*/ 1699446 h 2123642"/>
              <a:gd name="connsiteX127" fmla="*/ 2087508 w 2274849"/>
              <a:gd name="connsiteY127" fmla="*/ 1842182 h 2123642"/>
              <a:gd name="connsiteX128" fmla="*/ 2096429 w 2274849"/>
              <a:gd name="connsiteY128" fmla="*/ 1868944 h 2123642"/>
              <a:gd name="connsiteX129" fmla="*/ 2123192 w 2274849"/>
              <a:gd name="connsiteY129" fmla="*/ 1877865 h 2123642"/>
              <a:gd name="connsiteX130" fmla="*/ 2136574 w 2274849"/>
              <a:gd name="connsiteY130" fmla="*/ 1882326 h 2123642"/>
              <a:gd name="connsiteX131" fmla="*/ 2154416 w 2274849"/>
              <a:gd name="connsiteY131" fmla="*/ 1913549 h 2123642"/>
              <a:gd name="connsiteX132" fmla="*/ 2158876 w 2274849"/>
              <a:gd name="connsiteY132" fmla="*/ 1926931 h 2123642"/>
              <a:gd name="connsiteX133" fmla="*/ 2154416 w 2274849"/>
              <a:gd name="connsiteY133" fmla="*/ 1949233 h 2123642"/>
              <a:gd name="connsiteX134" fmla="*/ 2141034 w 2274849"/>
              <a:gd name="connsiteY134" fmla="*/ 1958154 h 2123642"/>
              <a:gd name="connsiteX135" fmla="*/ 2123192 w 2274849"/>
              <a:gd name="connsiteY135" fmla="*/ 1967075 h 2123642"/>
              <a:gd name="connsiteX136" fmla="*/ 2109811 w 2274849"/>
              <a:gd name="connsiteY136" fmla="*/ 1971536 h 2123642"/>
              <a:gd name="connsiteX137" fmla="*/ 2096429 w 2274849"/>
              <a:gd name="connsiteY137" fmla="*/ 1980457 h 2123642"/>
              <a:gd name="connsiteX138" fmla="*/ 2083048 w 2274849"/>
              <a:gd name="connsiteY138" fmla="*/ 2007220 h 2123642"/>
              <a:gd name="connsiteX139" fmla="*/ 2069666 w 2274849"/>
              <a:gd name="connsiteY139" fmla="*/ 2016141 h 2123642"/>
              <a:gd name="connsiteX140" fmla="*/ 2047364 w 2274849"/>
              <a:gd name="connsiteY140" fmla="*/ 2011680 h 2123642"/>
              <a:gd name="connsiteX141" fmla="*/ 2029522 w 2274849"/>
              <a:gd name="connsiteY141" fmla="*/ 2007220 h 2123642"/>
              <a:gd name="connsiteX142" fmla="*/ 1971536 w 2274849"/>
              <a:gd name="connsiteY142" fmla="*/ 2011680 h 2123642"/>
              <a:gd name="connsiteX143" fmla="*/ 1958154 w 2274849"/>
              <a:gd name="connsiteY143" fmla="*/ 2020601 h 2123642"/>
              <a:gd name="connsiteX144" fmla="*/ 1953694 w 2274849"/>
              <a:gd name="connsiteY144" fmla="*/ 2033982 h 2123642"/>
              <a:gd name="connsiteX145" fmla="*/ 1926931 w 2274849"/>
              <a:gd name="connsiteY145" fmla="*/ 2051824 h 2123642"/>
              <a:gd name="connsiteX146" fmla="*/ 1918010 w 2274849"/>
              <a:gd name="connsiteY146" fmla="*/ 2065206 h 2123642"/>
              <a:gd name="connsiteX147" fmla="*/ 1873405 w 2274849"/>
              <a:gd name="connsiteY147" fmla="*/ 2074127 h 2123642"/>
              <a:gd name="connsiteX148" fmla="*/ 1833260 w 2274849"/>
              <a:gd name="connsiteY148" fmla="*/ 2096429 h 2123642"/>
              <a:gd name="connsiteX149" fmla="*/ 1806498 w 2274849"/>
              <a:gd name="connsiteY149" fmla="*/ 2114271 h 2123642"/>
              <a:gd name="connsiteX150" fmla="*/ 1775274 w 2274849"/>
              <a:gd name="connsiteY150" fmla="*/ 2123192 h 2123642"/>
              <a:gd name="connsiteX151" fmla="*/ 1672683 w 2274849"/>
              <a:gd name="connsiteY151" fmla="*/ 2118732 h 2123642"/>
              <a:gd name="connsiteX152" fmla="*/ 1650380 w 2274849"/>
              <a:gd name="connsiteY152" fmla="*/ 2078587 h 2123642"/>
              <a:gd name="connsiteX153" fmla="*/ 1623618 w 2274849"/>
              <a:gd name="connsiteY153" fmla="*/ 2038443 h 2123642"/>
              <a:gd name="connsiteX154" fmla="*/ 1614697 w 2274849"/>
              <a:gd name="connsiteY154" fmla="*/ 2025062 h 2123642"/>
              <a:gd name="connsiteX155" fmla="*/ 1601315 w 2274849"/>
              <a:gd name="connsiteY155" fmla="*/ 1993838 h 2123642"/>
              <a:gd name="connsiteX156" fmla="*/ 1641459 w 2274849"/>
              <a:gd name="connsiteY156" fmla="*/ 1989378 h 2123642"/>
              <a:gd name="connsiteX157" fmla="*/ 1668222 w 2274849"/>
              <a:gd name="connsiteY157" fmla="*/ 1980457 h 2123642"/>
              <a:gd name="connsiteX158" fmla="*/ 1681604 w 2274849"/>
              <a:gd name="connsiteY158" fmla="*/ 1971536 h 2123642"/>
              <a:gd name="connsiteX159" fmla="*/ 1694985 w 2274849"/>
              <a:gd name="connsiteY159" fmla="*/ 1967075 h 2123642"/>
              <a:gd name="connsiteX160" fmla="*/ 1721748 w 2274849"/>
              <a:gd name="connsiteY160" fmla="*/ 1940312 h 2123642"/>
              <a:gd name="connsiteX161" fmla="*/ 1726209 w 2274849"/>
              <a:gd name="connsiteY161" fmla="*/ 1926931 h 2123642"/>
              <a:gd name="connsiteX162" fmla="*/ 1735130 w 2274849"/>
              <a:gd name="connsiteY162" fmla="*/ 1891247 h 2123642"/>
              <a:gd name="connsiteX163" fmla="*/ 1730669 w 2274849"/>
              <a:gd name="connsiteY163" fmla="*/ 1873405 h 2123642"/>
              <a:gd name="connsiteX164" fmla="*/ 1717288 w 2274849"/>
              <a:gd name="connsiteY164" fmla="*/ 1868944 h 2123642"/>
              <a:gd name="connsiteX165" fmla="*/ 1659301 w 2274849"/>
              <a:gd name="connsiteY165" fmla="*/ 1864484 h 2123642"/>
              <a:gd name="connsiteX166" fmla="*/ 1632539 w 2274849"/>
              <a:gd name="connsiteY166" fmla="*/ 1855563 h 2123642"/>
              <a:gd name="connsiteX167" fmla="*/ 1619157 w 2274849"/>
              <a:gd name="connsiteY167" fmla="*/ 1846642 h 2123642"/>
              <a:gd name="connsiteX168" fmla="*/ 1601315 w 2274849"/>
              <a:gd name="connsiteY168" fmla="*/ 1842182 h 2123642"/>
              <a:gd name="connsiteX169" fmla="*/ 1574552 w 2274849"/>
              <a:gd name="connsiteY169" fmla="*/ 1833261 h 2123642"/>
              <a:gd name="connsiteX170" fmla="*/ 1547789 w 2274849"/>
              <a:gd name="connsiteY170" fmla="*/ 1815419 h 2123642"/>
              <a:gd name="connsiteX171" fmla="*/ 1521026 w 2274849"/>
              <a:gd name="connsiteY171" fmla="*/ 1788656 h 2123642"/>
              <a:gd name="connsiteX172" fmla="*/ 1494263 w 2274849"/>
              <a:gd name="connsiteY172" fmla="*/ 1775274 h 2123642"/>
              <a:gd name="connsiteX173" fmla="*/ 1480882 w 2274849"/>
              <a:gd name="connsiteY173" fmla="*/ 1770814 h 2123642"/>
              <a:gd name="connsiteX174" fmla="*/ 1454119 w 2274849"/>
              <a:gd name="connsiteY174" fmla="*/ 1752972 h 2123642"/>
              <a:gd name="connsiteX175" fmla="*/ 1440738 w 2274849"/>
              <a:gd name="connsiteY175" fmla="*/ 1744051 h 2123642"/>
              <a:gd name="connsiteX176" fmla="*/ 1413975 w 2274849"/>
              <a:gd name="connsiteY176" fmla="*/ 1730669 h 2123642"/>
              <a:gd name="connsiteX177" fmla="*/ 1391672 w 2274849"/>
              <a:gd name="connsiteY177" fmla="*/ 1712827 h 2123642"/>
              <a:gd name="connsiteX178" fmla="*/ 1382751 w 2274849"/>
              <a:gd name="connsiteY178" fmla="*/ 1699446 h 2123642"/>
              <a:gd name="connsiteX179" fmla="*/ 1369370 w 2274849"/>
              <a:gd name="connsiteY179" fmla="*/ 1690525 h 2123642"/>
              <a:gd name="connsiteX180" fmla="*/ 1355988 w 2274849"/>
              <a:gd name="connsiteY180" fmla="*/ 1677143 h 2123642"/>
              <a:gd name="connsiteX181" fmla="*/ 1329225 w 2274849"/>
              <a:gd name="connsiteY181" fmla="*/ 1668222 h 2123642"/>
              <a:gd name="connsiteX182" fmla="*/ 1284620 w 2274849"/>
              <a:gd name="connsiteY182" fmla="*/ 1654841 h 2123642"/>
              <a:gd name="connsiteX183" fmla="*/ 1231095 w 2274849"/>
              <a:gd name="connsiteY183" fmla="*/ 1628078 h 2123642"/>
              <a:gd name="connsiteX184" fmla="*/ 1217713 w 2274849"/>
              <a:gd name="connsiteY184" fmla="*/ 1619157 h 2123642"/>
              <a:gd name="connsiteX185" fmla="*/ 1168648 w 2274849"/>
              <a:gd name="connsiteY185" fmla="*/ 1623618 h 2123642"/>
              <a:gd name="connsiteX186" fmla="*/ 1159727 w 2274849"/>
              <a:gd name="connsiteY186" fmla="*/ 1636999 h 2123642"/>
              <a:gd name="connsiteX187" fmla="*/ 1155266 w 2274849"/>
              <a:gd name="connsiteY187" fmla="*/ 1659302 h 2123642"/>
              <a:gd name="connsiteX188" fmla="*/ 1150806 w 2274849"/>
              <a:gd name="connsiteY188" fmla="*/ 1672683 h 2123642"/>
              <a:gd name="connsiteX189" fmla="*/ 1155266 w 2274849"/>
              <a:gd name="connsiteY189" fmla="*/ 1694985 h 2123642"/>
              <a:gd name="connsiteX190" fmla="*/ 1164187 w 2274849"/>
              <a:gd name="connsiteY190" fmla="*/ 1721748 h 2123642"/>
              <a:gd name="connsiteX191" fmla="*/ 1159727 w 2274849"/>
              <a:gd name="connsiteY191" fmla="*/ 1779735 h 2123642"/>
              <a:gd name="connsiteX192" fmla="*/ 1146345 w 2274849"/>
              <a:gd name="connsiteY192" fmla="*/ 1788656 h 2123642"/>
              <a:gd name="connsiteX193" fmla="*/ 1128503 w 2274849"/>
              <a:gd name="connsiteY193" fmla="*/ 1793116 h 2123642"/>
              <a:gd name="connsiteX194" fmla="*/ 1115122 w 2274849"/>
              <a:gd name="connsiteY194" fmla="*/ 1797577 h 2123642"/>
              <a:gd name="connsiteX195" fmla="*/ 1088359 w 2274849"/>
              <a:gd name="connsiteY195" fmla="*/ 1819879 h 2123642"/>
              <a:gd name="connsiteX196" fmla="*/ 1043754 w 2274849"/>
              <a:gd name="connsiteY196" fmla="*/ 1833261 h 2123642"/>
              <a:gd name="connsiteX197" fmla="*/ 1030373 w 2274849"/>
              <a:gd name="connsiteY197" fmla="*/ 1837721 h 2123642"/>
              <a:gd name="connsiteX198" fmla="*/ 1012531 w 2274849"/>
              <a:gd name="connsiteY198" fmla="*/ 1855563 h 2123642"/>
              <a:gd name="connsiteX199" fmla="*/ 1003610 w 2274849"/>
              <a:gd name="connsiteY199" fmla="*/ 1842182 h 2123642"/>
              <a:gd name="connsiteX200" fmla="*/ 990228 w 2274849"/>
              <a:gd name="connsiteY200" fmla="*/ 1828800 h 2123642"/>
              <a:gd name="connsiteX201" fmla="*/ 963465 w 2274849"/>
              <a:gd name="connsiteY201" fmla="*/ 1819879 h 2123642"/>
              <a:gd name="connsiteX202" fmla="*/ 936702 w 2274849"/>
              <a:gd name="connsiteY202" fmla="*/ 1810958 h 2123642"/>
              <a:gd name="connsiteX203" fmla="*/ 923321 w 2274849"/>
              <a:gd name="connsiteY203" fmla="*/ 1806498 h 2123642"/>
              <a:gd name="connsiteX204" fmla="*/ 883177 w 2274849"/>
              <a:gd name="connsiteY204" fmla="*/ 1797577 h 2123642"/>
              <a:gd name="connsiteX205" fmla="*/ 856414 w 2274849"/>
              <a:gd name="connsiteY205" fmla="*/ 1779735 h 2123642"/>
              <a:gd name="connsiteX206" fmla="*/ 843032 w 2274849"/>
              <a:gd name="connsiteY206" fmla="*/ 1770814 h 2123642"/>
              <a:gd name="connsiteX207" fmla="*/ 802888 w 2274849"/>
              <a:gd name="connsiteY207" fmla="*/ 1752972 h 2123642"/>
              <a:gd name="connsiteX208" fmla="*/ 753822 w 2274849"/>
              <a:gd name="connsiteY208" fmla="*/ 1748511 h 2123642"/>
              <a:gd name="connsiteX209" fmla="*/ 727059 w 2274849"/>
              <a:gd name="connsiteY209" fmla="*/ 1730669 h 2123642"/>
              <a:gd name="connsiteX210" fmla="*/ 713678 w 2274849"/>
              <a:gd name="connsiteY210" fmla="*/ 1726209 h 2123642"/>
              <a:gd name="connsiteX211" fmla="*/ 677994 w 2274849"/>
              <a:gd name="connsiteY211" fmla="*/ 1717288 h 2123642"/>
              <a:gd name="connsiteX212" fmla="*/ 651231 w 2274849"/>
              <a:gd name="connsiteY212" fmla="*/ 1708367 h 2123642"/>
              <a:gd name="connsiteX213" fmla="*/ 633389 w 2274849"/>
              <a:gd name="connsiteY213" fmla="*/ 1699446 h 2123642"/>
              <a:gd name="connsiteX214" fmla="*/ 620008 w 2274849"/>
              <a:gd name="connsiteY214" fmla="*/ 1690525 h 2123642"/>
              <a:gd name="connsiteX215" fmla="*/ 606626 w 2274849"/>
              <a:gd name="connsiteY215" fmla="*/ 1686064 h 2123642"/>
              <a:gd name="connsiteX216" fmla="*/ 579863 w 2274849"/>
              <a:gd name="connsiteY216" fmla="*/ 1672683 h 2123642"/>
              <a:gd name="connsiteX217" fmla="*/ 566482 w 2274849"/>
              <a:gd name="connsiteY217" fmla="*/ 1663762 h 2123642"/>
              <a:gd name="connsiteX218" fmla="*/ 521877 w 2274849"/>
              <a:gd name="connsiteY218" fmla="*/ 1645920 h 2123642"/>
              <a:gd name="connsiteX219" fmla="*/ 495114 w 2274849"/>
              <a:gd name="connsiteY219" fmla="*/ 1628078 h 2123642"/>
              <a:gd name="connsiteX220" fmla="*/ 481733 w 2274849"/>
              <a:gd name="connsiteY220" fmla="*/ 1619157 h 2123642"/>
              <a:gd name="connsiteX221" fmla="*/ 463891 w 2274849"/>
              <a:gd name="connsiteY221" fmla="*/ 1610236 h 2123642"/>
              <a:gd name="connsiteX222" fmla="*/ 454970 w 2274849"/>
              <a:gd name="connsiteY222" fmla="*/ 1596855 h 2123642"/>
              <a:gd name="connsiteX223" fmla="*/ 441588 w 2274849"/>
              <a:gd name="connsiteY223" fmla="*/ 1592394 h 2123642"/>
              <a:gd name="connsiteX224" fmla="*/ 428207 w 2274849"/>
              <a:gd name="connsiteY224" fmla="*/ 1583473 h 2123642"/>
              <a:gd name="connsiteX225" fmla="*/ 450509 w 2274849"/>
              <a:gd name="connsiteY225" fmla="*/ 1543329 h 2123642"/>
              <a:gd name="connsiteX226" fmla="*/ 463891 w 2274849"/>
              <a:gd name="connsiteY226" fmla="*/ 1529947 h 2123642"/>
              <a:gd name="connsiteX227" fmla="*/ 472812 w 2274849"/>
              <a:gd name="connsiteY227" fmla="*/ 1516566 h 2123642"/>
              <a:gd name="connsiteX228" fmla="*/ 486193 w 2274849"/>
              <a:gd name="connsiteY228" fmla="*/ 1512105 h 2123642"/>
              <a:gd name="connsiteX229" fmla="*/ 544179 w 2274849"/>
              <a:gd name="connsiteY229" fmla="*/ 1507645 h 2123642"/>
              <a:gd name="connsiteX230" fmla="*/ 553100 w 2274849"/>
              <a:gd name="connsiteY230" fmla="*/ 1480882 h 2123642"/>
              <a:gd name="connsiteX231" fmla="*/ 530798 w 2274849"/>
              <a:gd name="connsiteY231" fmla="*/ 1436277 h 2123642"/>
              <a:gd name="connsiteX232" fmla="*/ 521877 w 2274849"/>
              <a:gd name="connsiteY232" fmla="*/ 1422896 h 2123642"/>
              <a:gd name="connsiteX233" fmla="*/ 481733 w 2274849"/>
              <a:gd name="connsiteY233" fmla="*/ 1387212 h 2123642"/>
              <a:gd name="connsiteX234" fmla="*/ 459430 w 2274849"/>
              <a:gd name="connsiteY234" fmla="*/ 1360449 h 2123642"/>
              <a:gd name="connsiteX235" fmla="*/ 441588 w 2274849"/>
              <a:gd name="connsiteY235" fmla="*/ 1333686 h 2123642"/>
              <a:gd name="connsiteX236" fmla="*/ 401444 w 2274849"/>
              <a:gd name="connsiteY236" fmla="*/ 1302462 h 2123642"/>
              <a:gd name="connsiteX237" fmla="*/ 459430 w 2274849"/>
              <a:gd name="connsiteY237" fmla="*/ 1298002 h 2123642"/>
              <a:gd name="connsiteX238" fmla="*/ 535259 w 2274849"/>
              <a:gd name="connsiteY238" fmla="*/ 1293542 h 2123642"/>
              <a:gd name="connsiteX239" fmla="*/ 539719 w 2274849"/>
              <a:gd name="connsiteY239" fmla="*/ 1280160 h 2123642"/>
              <a:gd name="connsiteX240" fmla="*/ 548640 w 2274849"/>
              <a:gd name="connsiteY240" fmla="*/ 1266779 h 2123642"/>
              <a:gd name="connsiteX241" fmla="*/ 544179 w 2274849"/>
              <a:gd name="connsiteY241" fmla="*/ 1244476 h 2123642"/>
              <a:gd name="connsiteX242" fmla="*/ 535259 w 2274849"/>
              <a:gd name="connsiteY242" fmla="*/ 1231095 h 2123642"/>
              <a:gd name="connsiteX243" fmla="*/ 508496 w 2274849"/>
              <a:gd name="connsiteY243" fmla="*/ 1222174 h 2123642"/>
              <a:gd name="connsiteX244" fmla="*/ 495114 w 2274849"/>
              <a:gd name="connsiteY244" fmla="*/ 1213253 h 2123642"/>
              <a:gd name="connsiteX245" fmla="*/ 454970 w 2274849"/>
              <a:gd name="connsiteY245" fmla="*/ 1199871 h 2123642"/>
              <a:gd name="connsiteX246" fmla="*/ 432667 w 2274849"/>
              <a:gd name="connsiteY246" fmla="*/ 1177569 h 2123642"/>
              <a:gd name="connsiteX247" fmla="*/ 419286 w 2274849"/>
              <a:gd name="connsiteY247" fmla="*/ 1164187 h 2123642"/>
              <a:gd name="connsiteX248" fmla="*/ 396983 w 2274849"/>
              <a:gd name="connsiteY248" fmla="*/ 1141885 h 2123642"/>
              <a:gd name="connsiteX249" fmla="*/ 361299 w 2274849"/>
              <a:gd name="connsiteY249" fmla="*/ 1132964 h 2123642"/>
              <a:gd name="connsiteX250" fmla="*/ 343458 w 2274849"/>
              <a:gd name="connsiteY250" fmla="*/ 1128503 h 2123642"/>
              <a:gd name="connsiteX251" fmla="*/ 325616 w 2274849"/>
              <a:gd name="connsiteY251" fmla="*/ 1124043 h 2123642"/>
              <a:gd name="connsiteX252" fmla="*/ 303313 w 2274849"/>
              <a:gd name="connsiteY252" fmla="*/ 1110662 h 2123642"/>
              <a:gd name="connsiteX253" fmla="*/ 276550 w 2274849"/>
              <a:gd name="connsiteY253" fmla="*/ 1092820 h 2123642"/>
              <a:gd name="connsiteX254" fmla="*/ 276550 w 2274849"/>
              <a:gd name="connsiteY254" fmla="*/ 999149 h 2123642"/>
              <a:gd name="connsiteX255" fmla="*/ 281011 w 2274849"/>
              <a:gd name="connsiteY255" fmla="*/ 985768 h 2123642"/>
              <a:gd name="connsiteX256" fmla="*/ 289932 w 2274849"/>
              <a:gd name="connsiteY256" fmla="*/ 972386 h 2123642"/>
              <a:gd name="connsiteX257" fmla="*/ 307774 w 2274849"/>
              <a:gd name="connsiteY257" fmla="*/ 945623 h 2123642"/>
              <a:gd name="connsiteX258" fmla="*/ 325616 w 2274849"/>
              <a:gd name="connsiteY258" fmla="*/ 918861 h 2123642"/>
              <a:gd name="connsiteX259" fmla="*/ 334537 w 2274849"/>
              <a:gd name="connsiteY259" fmla="*/ 905479 h 2123642"/>
              <a:gd name="connsiteX260" fmla="*/ 343458 w 2274849"/>
              <a:gd name="connsiteY260" fmla="*/ 878716 h 2123642"/>
              <a:gd name="connsiteX261" fmla="*/ 347918 w 2274849"/>
              <a:gd name="connsiteY261" fmla="*/ 865335 h 2123642"/>
              <a:gd name="connsiteX262" fmla="*/ 343458 w 2274849"/>
              <a:gd name="connsiteY262" fmla="*/ 793967 h 2123642"/>
              <a:gd name="connsiteX263" fmla="*/ 325616 w 2274849"/>
              <a:gd name="connsiteY263" fmla="*/ 789506 h 2123642"/>
              <a:gd name="connsiteX264" fmla="*/ 312234 w 2274849"/>
              <a:gd name="connsiteY264" fmla="*/ 776125 h 2123642"/>
              <a:gd name="connsiteX265" fmla="*/ 294392 w 2274849"/>
              <a:gd name="connsiteY265" fmla="*/ 762743 h 2123642"/>
              <a:gd name="connsiteX266" fmla="*/ 236406 w 2274849"/>
              <a:gd name="connsiteY266" fmla="*/ 776125 h 2123642"/>
              <a:gd name="connsiteX267" fmla="*/ 223024 w 2274849"/>
              <a:gd name="connsiteY267" fmla="*/ 780585 h 2123642"/>
              <a:gd name="connsiteX268" fmla="*/ 209643 w 2274849"/>
              <a:gd name="connsiteY268" fmla="*/ 785046 h 2123642"/>
              <a:gd name="connsiteX269" fmla="*/ 191801 w 2274849"/>
              <a:gd name="connsiteY269" fmla="*/ 789506 h 2123642"/>
              <a:gd name="connsiteX270" fmla="*/ 205182 w 2274849"/>
              <a:gd name="connsiteY270" fmla="*/ 785046 h 2123642"/>
              <a:gd name="connsiteX271" fmla="*/ 218564 w 2274849"/>
              <a:gd name="connsiteY271" fmla="*/ 704757 h 2123642"/>
              <a:gd name="connsiteX272" fmla="*/ 200722 w 2274849"/>
              <a:gd name="connsiteY272" fmla="*/ 677994 h 2123642"/>
              <a:gd name="connsiteX273" fmla="*/ 191801 w 2274849"/>
              <a:gd name="connsiteY273" fmla="*/ 664613 h 2123642"/>
              <a:gd name="connsiteX274" fmla="*/ 187340 w 2274849"/>
              <a:gd name="connsiteY274" fmla="*/ 646771 h 2123642"/>
              <a:gd name="connsiteX275" fmla="*/ 214103 w 2274849"/>
              <a:gd name="connsiteY275" fmla="*/ 642310 h 2123642"/>
              <a:gd name="connsiteX276" fmla="*/ 218564 w 2274849"/>
              <a:gd name="connsiteY276" fmla="*/ 628929 h 2123642"/>
              <a:gd name="connsiteX277" fmla="*/ 223024 w 2274849"/>
              <a:gd name="connsiteY277" fmla="*/ 597705 h 2123642"/>
              <a:gd name="connsiteX278" fmla="*/ 236406 w 2274849"/>
              <a:gd name="connsiteY278" fmla="*/ 602166 h 2123642"/>
              <a:gd name="connsiteX279" fmla="*/ 245327 w 2274849"/>
              <a:gd name="connsiteY279" fmla="*/ 615547 h 2123642"/>
              <a:gd name="connsiteX280" fmla="*/ 272090 w 2274849"/>
              <a:gd name="connsiteY280" fmla="*/ 628929 h 2123642"/>
              <a:gd name="connsiteX281" fmla="*/ 325616 w 2274849"/>
              <a:gd name="connsiteY281" fmla="*/ 624468 h 2123642"/>
              <a:gd name="connsiteX282" fmla="*/ 330076 w 2274849"/>
              <a:gd name="connsiteY282" fmla="*/ 588784 h 2123642"/>
              <a:gd name="connsiteX283" fmla="*/ 316695 w 2274849"/>
              <a:gd name="connsiteY283" fmla="*/ 584324 h 2123642"/>
              <a:gd name="connsiteX284" fmla="*/ 303313 w 2274849"/>
              <a:gd name="connsiteY284" fmla="*/ 575403 h 2123642"/>
              <a:gd name="connsiteX285" fmla="*/ 276550 w 2274849"/>
              <a:gd name="connsiteY285" fmla="*/ 566482 h 2123642"/>
              <a:gd name="connsiteX286" fmla="*/ 231945 w 2274849"/>
              <a:gd name="connsiteY286" fmla="*/ 557561 h 2123642"/>
              <a:gd name="connsiteX287" fmla="*/ 218564 w 2274849"/>
              <a:gd name="connsiteY287" fmla="*/ 553101 h 2123642"/>
              <a:gd name="connsiteX288" fmla="*/ 191801 w 2274849"/>
              <a:gd name="connsiteY288" fmla="*/ 548640 h 2123642"/>
              <a:gd name="connsiteX289" fmla="*/ 165038 w 2274849"/>
              <a:gd name="connsiteY289" fmla="*/ 539719 h 2123642"/>
              <a:gd name="connsiteX290" fmla="*/ 151657 w 2274849"/>
              <a:gd name="connsiteY290" fmla="*/ 535259 h 2123642"/>
              <a:gd name="connsiteX291" fmla="*/ 133815 w 2274849"/>
              <a:gd name="connsiteY291" fmla="*/ 530798 h 2123642"/>
              <a:gd name="connsiteX292" fmla="*/ 120433 w 2274849"/>
              <a:gd name="connsiteY292" fmla="*/ 521877 h 2123642"/>
              <a:gd name="connsiteX293" fmla="*/ 124894 w 2274849"/>
              <a:gd name="connsiteY293" fmla="*/ 508496 h 2123642"/>
              <a:gd name="connsiteX294" fmla="*/ 129354 w 2274849"/>
              <a:gd name="connsiteY294" fmla="*/ 459430 h 2123642"/>
              <a:gd name="connsiteX295" fmla="*/ 147196 w 2274849"/>
              <a:gd name="connsiteY295" fmla="*/ 454970 h 2123642"/>
              <a:gd name="connsiteX296" fmla="*/ 142736 w 2274849"/>
              <a:gd name="connsiteY296" fmla="*/ 428207 h 2123642"/>
              <a:gd name="connsiteX297" fmla="*/ 115973 w 2274849"/>
              <a:gd name="connsiteY297" fmla="*/ 419286 h 2123642"/>
              <a:gd name="connsiteX298" fmla="*/ 102591 w 2274849"/>
              <a:gd name="connsiteY298" fmla="*/ 410365 h 2123642"/>
              <a:gd name="connsiteX299" fmla="*/ 71368 w 2274849"/>
              <a:gd name="connsiteY299" fmla="*/ 405904 h 2123642"/>
              <a:gd name="connsiteX300" fmla="*/ 57986 w 2274849"/>
              <a:gd name="connsiteY300" fmla="*/ 401444 h 2123642"/>
              <a:gd name="connsiteX301" fmla="*/ 71368 w 2274849"/>
              <a:gd name="connsiteY301" fmla="*/ 325616 h 2123642"/>
              <a:gd name="connsiteX302" fmla="*/ 66907 w 2274849"/>
              <a:gd name="connsiteY302" fmla="*/ 312234 h 2123642"/>
              <a:gd name="connsiteX303" fmla="*/ 40144 w 2274849"/>
              <a:gd name="connsiteY303" fmla="*/ 294392 h 2123642"/>
              <a:gd name="connsiteX304" fmla="*/ 26763 w 2274849"/>
              <a:gd name="connsiteY304" fmla="*/ 285471 h 2123642"/>
              <a:gd name="connsiteX305" fmla="*/ 17842 w 2274849"/>
              <a:gd name="connsiteY305" fmla="*/ 272090 h 2123642"/>
              <a:gd name="connsiteX306" fmla="*/ 4460 w 2274849"/>
              <a:gd name="connsiteY306" fmla="*/ 258708 h 2123642"/>
              <a:gd name="connsiteX307" fmla="*/ 0 w 2274849"/>
              <a:gd name="connsiteY307" fmla="*/ 245327 h 2123642"/>
              <a:gd name="connsiteX308" fmla="*/ 13381 w 2274849"/>
              <a:gd name="connsiteY308" fmla="*/ 231945 h 2123642"/>
              <a:gd name="connsiteX309" fmla="*/ 40144 w 2274849"/>
              <a:gd name="connsiteY309" fmla="*/ 218564 h 2123642"/>
              <a:gd name="connsiteX310" fmla="*/ 53526 w 2274849"/>
              <a:gd name="connsiteY310" fmla="*/ 205182 h 2123642"/>
              <a:gd name="connsiteX311" fmla="*/ 62447 w 2274849"/>
              <a:gd name="connsiteY311" fmla="*/ 191801 h 2123642"/>
              <a:gd name="connsiteX312" fmla="*/ 75828 w 2274849"/>
              <a:gd name="connsiteY312" fmla="*/ 187341 h 2123642"/>
              <a:gd name="connsiteX313" fmla="*/ 93670 w 2274849"/>
              <a:gd name="connsiteY313" fmla="*/ 142736 h 212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2274849" h="2123642">
                <a:moveTo>
                  <a:pt x="93670" y="142736"/>
                </a:moveTo>
                <a:cubicBezTo>
                  <a:pt x="100361" y="134559"/>
                  <a:pt x="108418" y="138905"/>
                  <a:pt x="115973" y="138275"/>
                </a:cubicBezTo>
                <a:cubicBezTo>
                  <a:pt x="144164" y="135926"/>
                  <a:pt x="172890" y="138875"/>
                  <a:pt x="200722" y="133815"/>
                </a:cubicBezTo>
                <a:cubicBezTo>
                  <a:pt x="206928" y="132687"/>
                  <a:pt x="209643" y="124894"/>
                  <a:pt x="214103" y="120433"/>
                </a:cubicBezTo>
                <a:cubicBezTo>
                  <a:pt x="217731" y="109550"/>
                  <a:pt x="218839" y="102316"/>
                  <a:pt x="227485" y="93670"/>
                </a:cubicBezTo>
                <a:cubicBezTo>
                  <a:pt x="231276" y="89879"/>
                  <a:pt x="236071" y="87146"/>
                  <a:pt x="240866" y="84749"/>
                </a:cubicBezTo>
                <a:cubicBezTo>
                  <a:pt x="245072" y="82646"/>
                  <a:pt x="249787" y="81776"/>
                  <a:pt x="254248" y="80289"/>
                </a:cubicBezTo>
                <a:cubicBezTo>
                  <a:pt x="263169" y="74342"/>
                  <a:pt x="275064" y="71368"/>
                  <a:pt x="281011" y="62447"/>
                </a:cubicBezTo>
                <a:cubicBezTo>
                  <a:pt x="292540" y="45153"/>
                  <a:pt x="284846" y="50760"/>
                  <a:pt x="303313" y="44605"/>
                </a:cubicBezTo>
                <a:cubicBezTo>
                  <a:pt x="324520" y="30467"/>
                  <a:pt x="311608" y="37380"/>
                  <a:pt x="343458" y="26763"/>
                </a:cubicBezTo>
                <a:lnTo>
                  <a:pt x="356839" y="22302"/>
                </a:lnTo>
                <a:cubicBezTo>
                  <a:pt x="370220" y="23789"/>
                  <a:pt x="383702" y="24550"/>
                  <a:pt x="396983" y="26763"/>
                </a:cubicBezTo>
                <a:cubicBezTo>
                  <a:pt x="401621" y="27536"/>
                  <a:pt x="405663" y="31223"/>
                  <a:pt x="410365" y="31223"/>
                </a:cubicBezTo>
                <a:cubicBezTo>
                  <a:pt x="435685" y="31223"/>
                  <a:pt x="460917" y="28250"/>
                  <a:pt x="486193" y="26763"/>
                </a:cubicBezTo>
                <a:cubicBezTo>
                  <a:pt x="495114" y="23789"/>
                  <a:pt x="505132" y="23058"/>
                  <a:pt x="512956" y="17842"/>
                </a:cubicBezTo>
                <a:cubicBezTo>
                  <a:pt x="517417" y="14868"/>
                  <a:pt x="521439" y="11098"/>
                  <a:pt x="526338" y="8921"/>
                </a:cubicBezTo>
                <a:cubicBezTo>
                  <a:pt x="534931" y="5102"/>
                  <a:pt x="553100" y="0"/>
                  <a:pt x="553100" y="0"/>
                </a:cubicBezTo>
                <a:cubicBezTo>
                  <a:pt x="569455" y="1487"/>
                  <a:pt x="586108" y="1020"/>
                  <a:pt x="602166" y="4461"/>
                </a:cubicBezTo>
                <a:cubicBezTo>
                  <a:pt x="612917" y="6765"/>
                  <a:pt x="621028" y="21496"/>
                  <a:pt x="628929" y="26763"/>
                </a:cubicBezTo>
                <a:cubicBezTo>
                  <a:pt x="632841" y="29371"/>
                  <a:pt x="637850" y="29736"/>
                  <a:pt x="642310" y="31223"/>
                </a:cubicBezTo>
                <a:lnTo>
                  <a:pt x="695836" y="66907"/>
                </a:lnTo>
                <a:cubicBezTo>
                  <a:pt x="700297" y="69881"/>
                  <a:pt x="704132" y="74133"/>
                  <a:pt x="709218" y="75828"/>
                </a:cubicBezTo>
                <a:lnTo>
                  <a:pt x="762743" y="93670"/>
                </a:lnTo>
                <a:cubicBezTo>
                  <a:pt x="767204" y="95157"/>
                  <a:pt x="772213" y="95523"/>
                  <a:pt x="776125" y="98131"/>
                </a:cubicBezTo>
                <a:cubicBezTo>
                  <a:pt x="794607" y="110453"/>
                  <a:pt x="784305" y="105752"/>
                  <a:pt x="807348" y="111512"/>
                </a:cubicBezTo>
                <a:cubicBezTo>
                  <a:pt x="832915" y="149864"/>
                  <a:pt x="802262" y="101340"/>
                  <a:pt x="820730" y="138275"/>
                </a:cubicBezTo>
                <a:cubicBezTo>
                  <a:pt x="823128" y="143070"/>
                  <a:pt x="826677" y="147196"/>
                  <a:pt x="829651" y="151657"/>
                </a:cubicBezTo>
                <a:cubicBezTo>
                  <a:pt x="840059" y="182880"/>
                  <a:pt x="829651" y="175447"/>
                  <a:pt x="851953" y="182880"/>
                </a:cubicBezTo>
                <a:cubicBezTo>
                  <a:pt x="887464" y="206554"/>
                  <a:pt x="868102" y="202238"/>
                  <a:pt x="909939" y="196262"/>
                </a:cubicBezTo>
                <a:cubicBezTo>
                  <a:pt x="931478" y="260877"/>
                  <a:pt x="906441" y="179936"/>
                  <a:pt x="923321" y="258708"/>
                </a:cubicBezTo>
                <a:cubicBezTo>
                  <a:pt x="925291" y="267903"/>
                  <a:pt x="929962" y="276348"/>
                  <a:pt x="932242" y="285471"/>
                </a:cubicBezTo>
                <a:cubicBezTo>
                  <a:pt x="933729" y="291418"/>
                  <a:pt x="935018" y="297419"/>
                  <a:pt x="936702" y="303313"/>
                </a:cubicBezTo>
                <a:cubicBezTo>
                  <a:pt x="937994" y="307834"/>
                  <a:pt x="940023" y="312133"/>
                  <a:pt x="941163" y="316695"/>
                </a:cubicBezTo>
                <a:cubicBezTo>
                  <a:pt x="945435" y="333782"/>
                  <a:pt x="945571" y="352326"/>
                  <a:pt x="959005" y="365760"/>
                </a:cubicBezTo>
                <a:cubicBezTo>
                  <a:pt x="973855" y="380610"/>
                  <a:pt x="969444" y="370073"/>
                  <a:pt x="985768" y="379142"/>
                </a:cubicBezTo>
                <a:cubicBezTo>
                  <a:pt x="995140" y="384349"/>
                  <a:pt x="1002360" y="393593"/>
                  <a:pt x="1012531" y="396983"/>
                </a:cubicBezTo>
                <a:cubicBezTo>
                  <a:pt x="1019723" y="399380"/>
                  <a:pt x="1046721" y="409140"/>
                  <a:pt x="1057136" y="410365"/>
                </a:cubicBezTo>
                <a:cubicBezTo>
                  <a:pt x="1076389" y="412630"/>
                  <a:pt x="1095793" y="413338"/>
                  <a:pt x="1115122" y="414825"/>
                </a:cubicBezTo>
                <a:cubicBezTo>
                  <a:pt x="1141915" y="423757"/>
                  <a:pt x="1116161" y="416058"/>
                  <a:pt x="1159727" y="423746"/>
                </a:cubicBezTo>
                <a:cubicBezTo>
                  <a:pt x="1205471" y="431818"/>
                  <a:pt x="1194960" y="429542"/>
                  <a:pt x="1231095" y="441588"/>
                </a:cubicBezTo>
                <a:lnTo>
                  <a:pt x="1271239" y="454970"/>
                </a:lnTo>
                <a:lnTo>
                  <a:pt x="1284620" y="459430"/>
                </a:lnTo>
                <a:lnTo>
                  <a:pt x="1298002" y="463891"/>
                </a:lnTo>
                <a:cubicBezTo>
                  <a:pt x="1301604" y="467493"/>
                  <a:pt x="1319417" y="483556"/>
                  <a:pt x="1320304" y="490654"/>
                </a:cubicBezTo>
                <a:cubicBezTo>
                  <a:pt x="1321244" y="498177"/>
                  <a:pt x="1319605" y="506374"/>
                  <a:pt x="1315844" y="512956"/>
                </a:cubicBezTo>
                <a:cubicBezTo>
                  <a:pt x="1311775" y="520076"/>
                  <a:pt x="1295949" y="524048"/>
                  <a:pt x="1289081" y="526338"/>
                </a:cubicBezTo>
                <a:cubicBezTo>
                  <a:pt x="1284571" y="533103"/>
                  <a:pt x="1275699" y="543868"/>
                  <a:pt x="1275699" y="553101"/>
                </a:cubicBezTo>
                <a:cubicBezTo>
                  <a:pt x="1275699" y="568964"/>
                  <a:pt x="1283267" y="566842"/>
                  <a:pt x="1293541" y="575403"/>
                </a:cubicBezTo>
                <a:cubicBezTo>
                  <a:pt x="1298387" y="579441"/>
                  <a:pt x="1301409" y="585721"/>
                  <a:pt x="1306923" y="588784"/>
                </a:cubicBezTo>
                <a:cubicBezTo>
                  <a:pt x="1315807" y="593719"/>
                  <a:pt x="1340011" y="599286"/>
                  <a:pt x="1351528" y="602166"/>
                </a:cubicBezTo>
                <a:cubicBezTo>
                  <a:pt x="1355988" y="605140"/>
                  <a:pt x="1362918" y="606110"/>
                  <a:pt x="1364909" y="611087"/>
                </a:cubicBezTo>
                <a:cubicBezTo>
                  <a:pt x="1368971" y="621243"/>
                  <a:pt x="1352710" y="631337"/>
                  <a:pt x="1347067" y="633389"/>
                </a:cubicBezTo>
                <a:cubicBezTo>
                  <a:pt x="1335544" y="637579"/>
                  <a:pt x="1323014" y="638432"/>
                  <a:pt x="1311383" y="642310"/>
                </a:cubicBezTo>
                <a:lnTo>
                  <a:pt x="1298002" y="646771"/>
                </a:lnTo>
                <a:cubicBezTo>
                  <a:pt x="1295219" y="650945"/>
                  <a:pt x="1279289" y="673640"/>
                  <a:pt x="1280160" y="677994"/>
                </a:cubicBezTo>
                <a:cubicBezTo>
                  <a:pt x="1281082" y="682604"/>
                  <a:pt x="1289005" y="681218"/>
                  <a:pt x="1293541" y="682455"/>
                </a:cubicBezTo>
                <a:cubicBezTo>
                  <a:pt x="1338703" y="694772"/>
                  <a:pt x="1325661" y="691052"/>
                  <a:pt x="1378291" y="695836"/>
                </a:cubicBezTo>
                <a:cubicBezTo>
                  <a:pt x="1385725" y="697323"/>
                  <a:pt x="1393238" y="698458"/>
                  <a:pt x="1400593" y="700297"/>
                </a:cubicBezTo>
                <a:cubicBezTo>
                  <a:pt x="1405154" y="701437"/>
                  <a:pt x="1411038" y="701085"/>
                  <a:pt x="1413975" y="704757"/>
                </a:cubicBezTo>
                <a:cubicBezTo>
                  <a:pt x="1417805" y="709544"/>
                  <a:pt x="1417105" y="716615"/>
                  <a:pt x="1418435" y="722599"/>
                </a:cubicBezTo>
                <a:cubicBezTo>
                  <a:pt x="1424865" y="751535"/>
                  <a:pt x="1418041" y="737620"/>
                  <a:pt x="1431817" y="758283"/>
                </a:cubicBezTo>
                <a:cubicBezTo>
                  <a:pt x="1463213" y="755428"/>
                  <a:pt x="1495067" y="754028"/>
                  <a:pt x="1525487" y="744902"/>
                </a:cubicBezTo>
                <a:cubicBezTo>
                  <a:pt x="1534494" y="742200"/>
                  <a:pt x="1543329" y="738955"/>
                  <a:pt x="1552250" y="735981"/>
                </a:cubicBezTo>
                <a:lnTo>
                  <a:pt x="1565631" y="731520"/>
                </a:lnTo>
                <a:cubicBezTo>
                  <a:pt x="1606198" y="735577"/>
                  <a:pt x="1604024" y="725851"/>
                  <a:pt x="1623618" y="749362"/>
                </a:cubicBezTo>
                <a:cubicBezTo>
                  <a:pt x="1627050" y="753480"/>
                  <a:pt x="1629565" y="758283"/>
                  <a:pt x="1632539" y="762743"/>
                </a:cubicBezTo>
                <a:cubicBezTo>
                  <a:pt x="1634026" y="767204"/>
                  <a:pt x="1634391" y="772213"/>
                  <a:pt x="1636999" y="776125"/>
                </a:cubicBezTo>
                <a:cubicBezTo>
                  <a:pt x="1641932" y="783524"/>
                  <a:pt x="1655533" y="794313"/>
                  <a:pt x="1663762" y="798427"/>
                </a:cubicBezTo>
                <a:cubicBezTo>
                  <a:pt x="1667967" y="800530"/>
                  <a:pt x="1672683" y="801401"/>
                  <a:pt x="1677143" y="802888"/>
                </a:cubicBezTo>
                <a:cubicBezTo>
                  <a:pt x="1708862" y="798923"/>
                  <a:pt x="1710330" y="807882"/>
                  <a:pt x="1721748" y="785046"/>
                </a:cubicBezTo>
                <a:cubicBezTo>
                  <a:pt x="1723851" y="780840"/>
                  <a:pt x="1723925" y="775774"/>
                  <a:pt x="1726209" y="771664"/>
                </a:cubicBezTo>
                <a:cubicBezTo>
                  <a:pt x="1731416" y="762292"/>
                  <a:pt x="1744051" y="744902"/>
                  <a:pt x="1744051" y="744902"/>
                </a:cubicBezTo>
                <a:cubicBezTo>
                  <a:pt x="1751138" y="695289"/>
                  <a:pt x="1740036" y="728398"/>
                  <a:pt x="1761893" y="700297"/>
                </a:cubicBezTo>
                <a:cubicBezTo>
                  <a:pt x="1768476" y="691834"/>
                  <a:pt x="1769333" y="676135"/>
                  <a:pt x="1779735" y="673534"/>
                </a:cubicBezTo>
                <a:cubicBezTo>
                  <a:pt x="1802138" y="667933"/>
                  <a:pt x="1791761" y="671011"/>
                  <a:pt x="1810958" y="664613"/>
                </a:cubicBezTo>
                <a:cubicBezTo>
                  <a:pt x="1828800" y="666100"/>
                  <a:pt x="1846824" y="666130"/>
                  <a:pt x="1864484" y="669073"/>
                </a:cubicBezTo>
                <a:cubicBezTo>
                  <a:pt x="1873760" y="670619"/>
                  <a:pt x="1882326" y="675020"/>
                  <a:pt x="1891247" y="677994"/>
                </a:cubicBezTo>
                <a:lnTo>
                  <a:pt x="1918010" y="686915"/>
                </a:lnTo>
                <a:lnTo>
                  <a:pt x="1958154" y="700297"/>
                </a:lnTo>
                <a:lnTo>
                  <a:pt x="1971536" y="704757"/>
                </a:lnTo>
                <a:cubicBezTo>
                  <a:pt x="1974792" y="706928"/>
                  <a:pt x="1998924" y="716800"/>
                  <a:pt x="1980457" y="727060"/>
                </a:cubicBezTo>
                <a:cubicBezTo>
                  <a:pt x="1969638" y="733071"/>
                  <a:pt x="1936872" y="736513"/>
                  <a:pt x="1922470" y="740441"/>
                </a:cubicBezTo>
                <a:cubicBezTo>
                  <a:pt x="1913398" y="742915"/>
                  <a:pt x="1895707" y="749362"/>
                  <a:pt x="1895707" y="749362"/>
                </a:cubicBezTo>
                <a:cubicBezTo>
                  <a:pt x="1891247" y="752336"/>
                  <a:pt x="1887121" y="755886"/>
                  <a:pt x="1882326" y="758283"/>
                </a:cubicBezTo>
                <a:cubicBezTo>
                  <a:pt x="1845392" y="776749"/>
                  <a:pt x="1893910" y="746098"/>
                  <a:pt x="1855563" y="771664"/>
                </a:cubicBezTo>
                <a:cubicBezTo>
                  <a:pt x="1846897" y="797660"/>
                  <a:pt x="1840139" y="812238"/>
                  <a:pt x="1855563" y="847493"/>
                </a:cubicBezTo>
                <a:cubicBezTo>
                  <a:pt x="1855564" y="847494"/>
                  <a:pt x="1889016" y="858644"/>
                  <a:pt x="1895707" y="860874"/>
                </a:cubicBezTo>
                <a:cubicBezTo>
                  <a:pt x="1927816" y="871577"/>
                  <a:pt x="1887695" y="858584"/>
                  <a:pt x="1926931" y="869795"/>
                </a:cubicBezTo>
                <a:cubicBezTo>
                  <a:pt x="1931452" y="871087"/>
                  <a:pt x="1936202" y="871973"/>
                  <a:pt x="1940312" y="874256"/>
                </a:cubicBezTo>
                <a:cubicBezTo>
                  <a:pt x="1964320" y="887594"/>
                  <a:pt x="1964202" y="889225"/>
                  <a:pt x="1980457" y="905479"/>
                </a:cubicBezTo>
                <a:cubicBezTo>
                  <a:pt x="1978970" y="918860"/>
                  <a:pt x="1978209" y="932342"/>
                  <a:pt x="1975996" y="945623"/>
                </a:cubicBezTo>
                <a:cubicBezTo>
                  <a:pt x="1975223" y="950261"/>
                  <a:pt x="1972828" y="954484"/>
                  <a:pt x="1971536" y="959005"/>
                </a:cubicBezTo>
                <a:cubicBezTo>
                  <a:pt x="1969852" y="964900"/>
                  <a:pt x="1968277" y="970836"/>
                  <a:pt x="1967075" y="976847"/>
                </a:cubicBezTo>
                <a:cubicBezTo>
                  <a:pt x="1965301" y="985715"/>
                  <a:pt x="1966288" y="995345"/>
                  <a:pt x="1962615" y="1003610"/>
                </a:cubicBezTo>
                <a:cubicBezTo>
                  <a:pt x="1955368" y="1019915"/>
                  <a:pt x="1948166" y="1015295"/>
                  <a:pt x="1935852" y="1021452"/>
                </a:cubicBezTo>
                <a:cubicBezTo>
                  <a:pt x="1931057" y="1023850"/>
                  <a:pt x="1926931" y="1027399"/>
                  <a:pt x="1922470" y="1030373"/>
                </a:cubicBezTo>
                <a:cubicBezTo>
                  <a:pt x="1916523" y="1039294"/>
                  <a:pt x="1908019" y="1046964"/>
                  <a:pt x="1904628" y="1057136"/>
                </a:cubicBezTo>
                <a:lnTo>
                  <a:pt x="1895707" y="1083899"/>
                </a:lnTo>
                <a:cubicBezTo>
                  <a:pt x="1897194" y="1107688"/>
                  <a:pt x="1897673" y="1131562"/>
                  <a:pt x="1900168" y="1155266"/>
                </a:cubicBezTo>
                <a:cubicBezTo>
                  <a:pt x="1901487" y="1167800"/>
                  <a:pt x="1907533" y="1171501"/>
                  <a:pt x="1913549" y="1182029"/>
                </a:cubicBezTo>
                <a:cubicBezTo>
                  <a:pt x="1916848" y="1187802"/>
                  <a:pt x="1919171" y="1194098"/>
                  <a:pt x="1922470" y="1199871"/>
                </a:cubicBezTo>
                <a:cubicBezTo>
                  <a:pt x="1925130" y="1204526"/>
                  <a:pt x="1929214" y="1208354"/>
                  <a:pt x="1931391" y="1213253"/>
                </a:cubicBezTo>
                <a:cubicBezTo>
                  <a:pt x="1935210" y="1221846"/>
                  <a:pt x="1933662" y="1233367"/>
                  <a:pt x="1940312" y="1240016"/>
                </a:cubicBezTo>
                <a:cubicBezTo>
                  <a:pt x="1944773" y="1244476"/>
                  <a:pt x="1949821" y="1248418"/>
                  <a:pt x="1953694" y="1253397"/>
                </a:cubicBezTo>
                <a:cubicBezTo>
                  <a:pt x="1960277" y="1261860"/>
                  <a:pt x="1962615" y="1274213"/>
                  <a:pt x="1971536" y="1280160"/>
                </a:cubicBezTo>
                <a:cubicBezTo>
                  <a:pt x="1984690" y="1288930"/>
                  <a:pt x="1987569" y="1289586"/>
                  <a:pt x="1998299" y="1302462"/>
                </a:cubicBezTo>
                <a:cubicBezTo>
                  <a:pt x="2014253" y="1321608"/>
                  <a:pt x="1999268" y="1311448"/>
                  <a:pt x="2020601" y="1329225"/>
                </a:cubicBezTo>
                <a:cubicBezTo>
                  <a:pt x="2044364" y="1349027"/>
                  <a:pt x="2023222" y="1329194"/>
                  <a:pt x="2047364" y="1342607"/>
                </a:cubicBezTo>
                <a:cubicBezTo>
                  <a:pt x="2056736" y="1347814"/>
                  <a:pt x="2063442" y="1359559"/>
                  <a:pt x="2074127" y="1360449"/>
                </a:cubicBezTo>
                <a:lnTo>
                  <a:pt x="2127653" y="1364909"/>
                </a:lnTo>
                <a:cubicBezTo>
                  <a:pt x="2164219" y="1377099"/>
                  <a:pt x="2107613" y="1356012"/>
                  <a:pt x="2167797" y="1396133"/>
                </a:cubicBezTo>
                <a:cubicBezTo>
                  <a:pt x="2214100" y="1427000"/>
                  <a:pt x="2142415" y="1380012"/>
                  <a:pt x="2199020" y="1413975"/>
                </a:cubicBezTo>
                <a:cubicBezTo>
                  <a:pt x="2237361" y="1436980"/>
                  <a:pt x="2212250" y="1427307"/>
                  <a:pt x="2239165" y="1436277"/>
                </a:cubicBezTo>
                <a:cubicBezTo>
                  <a:pt x="2270389" y="1457093"/>
                  <a:pt x="2259981" y="1445198"/>
                  <a:pt x="2274849" y="1467501"/>
                </a:cubicBezTo>
                <a:cubicBezTo>
                  <a:pt x="2273362" y="1480882"/>
                  <a:pt x="2273029" y="1494443"/>
                  <a:pt x="2270388" y="1507645"/>
                </a:cubicBezTo>
                <a:cubicBezTo>
                  <a:pt x="2268544" y="1516866"/>
                  <a:pt x="2264441" y="1525487"/>
                  <a:pt x="2261467" y="1534408"/>
                </a:cubicBezTo>
                <a:lnTo>
                  <a:pt x="2257007" y="1547789"/>
                </a:lnTo>
                <a:lnTo>
                  <a:pt x="2248086" y="1574552"/>
                </a:lnTo>
                <a:cubicBezTo>
                  <a:pt x="2246599" y="1579013"/>
                  <a:pt x="2246233" y="1584022"/>
                  <a:pt x="2243625" y="1587934"/>
                </a:cubicBezTo>
                <a:lnTo>
                  <a:pt x="2234704" y="1601315"/>
                </a:lnTo>
                <a:cubicBezTo>
                  <a:pt x="2223496" y="1634945"/>
                  <a:pt x="2238614" y="1593498"/>
                  <a:pt x="2221323" y="1628078"/>
                </a:cubicBezTo>
                <a:cubicBezTo>
                  <a:pt x="2219220" y="1632284"/>
                  <a:pt x="2219470" y="1637548"/>
                  <a:pt x="2216862" y="1641460"/>
                </a:cubicBezTo>
                <a:cubicBezTo>
                  <a:pt x="2213363" y="1646708"/>
                  <a:pt x="2208327" y="1650803"/>
                  <a:pt x="2203481" y="1654841"/>
                </a:cubicBezTo>
                <a:cubicBezTo>
                  <a:pt x="2196321" y="1660808"/>
                  <a:pt x="2186298" y="1666945"/>
                  <a:pt x="2176718" y="1668222"/>
                </a:cubicBezTo>
                <a:cubicBezTo>
                  <a:pt x="2158971" y="1670588"/>
                  <a:pt x="2141034" y="1671196"/>
                  <a:pt x="2123192" y="1672683"/>
                </a:cubicBezTo>
                <a:cubicBezTo>
                  <a:pt x="2109542" y="1676095"/>
                  <a:pt x="2102237" y="1675796"/>
                  <a:pt x="2091969" y="1686064"/>
                </a:cubicBezTo>
                <a:cubicBezTo>
                  <a:pt x="2088178" y="1689855"/>
                  <a:pt x="2086022" y="1694985"/>
                  <a:pt x="2083048" y="1699446"/>
                </a:cubicBezTo>
                <a:cubicBezTo>
                  <a:pt x="2084535" y="1747025"/>
                  <a:pt x="2083762" y="1794728"/>
                  <a:pt x="2087508" y="1842182"/>
                </a:cubicBezTo>
                <a:cubicBezTo>
                  <a:pt x="2088248" y="1851556"/>
                  <a:pt x="2087508" y="1865970"/>
                  <a:pt x="2096429" y="1868944"/>
                </a:cubicBezTo>
                <a:lnTo>
                  <a:pt x="2123192" y="1877865"/>
                </a:lnTo>
                <a:lnTo>
                  <a:pt x="2136574" y="1882326"/>
                </a:lnTo>
                <a:cubicBezTo>
                  <a:pt x="2145533" y="1895764"/>
                  <a:pt x="2147626" y="1897704"/>
                  <a:pt x="2154416" y="1913549"/>
                </a:cubicBezTo>
                <a:cubicBezTo>
                  <a:pt x="2156268" y="1917871"/>
                  <a:pt x="2157389" y="1922470"/>
                  <a:pt x="2158876" y="1926931"/>
                </a:cubicBezTo>
                <a:cubicBezTo>
                  <a:pt x="2157389" y="1934365"/>
                  <a:pt x="2158177" y="1942651"/>
                  <a:pt x="2154416" y="1949233"/>
                </a:cubicBezTo>
                <a:cubicBezTo>
                  <a:pt x="2151756" y="1953888"/>
                  <a:pt x="2145689" y="1955494"/>
                  <a:pt x="2141034" y="1958154"/>
                </a:cubicBezTo>
                <a:cubicBezTo>
                  <a:pt x="2135261" y="1961453"/>
                  <a:pt x="2129304" y="1964456"/>
                  <a:pt x="2123192" y="1967075"/>
                </a:cubicBezTo>
                <a:cubicBezTo>
                  <a:pt x="2118871" y="1968927"/>
                  <a:pt x="2114016" y="1969433"/>
                  <a:pt x="2109811" y="1971536"/>
                </a:cubicBezTo>
                <a:cubicBezTo>
                  <a:pt x="2105016" y="1973934"/>
                  <a:pt x="2100890" y="1977483"/>
                  <a:pt x="2096429" y="1980457"/>
                </a:cubicBezTo>
                <a:cubicBezTo>
                  <a:pt x="2092802" y="1991340"/>
                  <a:pt x="2091695" y="1998573"/>
                  <a:pt x="2083048" y="2007220"/>
                </a:cubicBezTo>
                <a:cubicBezTo>
                  <a:pt x="2079257" y="2011011"/>
                  <a:pt x="2074127" y="2013167"/>
                  <a:pt x="2069666" y="2016141"/>
                </a:cubicBezTo>
                <a:cubicBezTo>
                  <a:pt x="2062232" y="2014654"/>
                  <a:pt x="2054765" y="2013325"/>
                  <a:pt x="2047364" y="2011680"/>
                </a:cubicBezTo>
                <a:cubicBezTo>
                  <a:pt x="2041380" y="2010350"/>
                  <a:pt x="2035652" y="2007220"/>
                  <a:pt x="2029522" y="2007220"/>
                </a:cubicBezTo>
                <a:cubicBezTo>
                  <a:pt x="2010136" y="2007220"/>
                  <a:pt x="1990865" y="2010193"/>
                  <a:pt x="1971536" y="2011680"/>
                </a:cubicBezTo>
                <a:cubicBezTo>
                  <a:pt x="1967075" y="2014654"/>
                  <a:pt x="1961503" y="2016415"/>
                  <a:pt x="1958154" y="2020601"/>
                </a:cubicBezTo>
                <a:cubicBezTo>
                  <a:pt x="1955217" y="2024272"/>
                  <a:pt x="1957019" y="2030657"/>
                  <a:pt x="1953694" y="2033982"/>
                </a:cubicBezTo>
                <a:cubicBezTo>
                  <a:pt x="1946113" y="2041563"/>
                  <a:pt x="1926931" y="2051824"/>
                  <a:pt x="1926931" y="2051824"/>
                </a:cubicBezTo>
                <a:cubicBezTo>
                  <a:pt x="1923957" y="2056285"/>
                  <a:pt x="1922959" y="2063144"/>
                  <a:pt x="1918010" y="2065206"/>
                </a:cubicBezTo>
                <a:cubicBezTo>
                  <a:pt x="1904014" y="2071038"/>
                  <a:pt x="1873405" y="2074127"/>
                  <a:pt x="1873405" y="2074127"/>
                </a:cubicBezTo>
                <a:cubicBezTo>
                  <a:pt x="1842730" y="2094577"/>
                  <a:pt x="1856814" y="2088579"/>
                  <a:pt x="1833260" y="2096429"/>
                </a:cubicBezTo>
                <a:cubicBezTo>
                  <a:pt x="1824339" y="2102376"/>
                  <a:pt x="1816899" y="2111670"/>
                  <a:pt x="1806498" y="2114271"/>
                </a:cubicBezTo>
                <a:cubicBezTo>
                  <a:pt x="1784095" y="2119872"/>
                  <a:pt x="1794472" y="2116794"/>
                  <a:pt x="1775274" y="2123192"/>
                </a:cubicBezTo>
                <a:cubicBezTo>
                  <a:pt x="1741077" y="2121705"/>
                  <a:pt x="1705817" y="2127322"/>
                  <a:pt x="1672683" y="2118732"/>
                </a:cubicBezTo>
                <a:cubicBezTo>
                  <a:pt x="1654760" y="2114085"/>
                  <a:pt x="1657123" y="2090726"/>
                  <a:pt x="1650380" y="2078587"/>
                </a:cubicBezTo>
                <a:cubicBezTo>
                  <a:pt x="1650370" y="2078570"/>
                  <a:pt x="1628084" y="2045142"/>
                  <a:pt x="1623618" y="2038443"/>
                </a:cubicBezTo>
                <a:cubicBezTo>
                  <a:pt x="1620644" y="2033983"/>
                  <a:pt x="1617094" y="2029857"/>
                  <a:pt x="1614697" y="2025062"/>
                </a:cubicBezTo>
                <a:cubicBezTo>
                  <a:pt x="1603673" y="2003014"/>
                  <a:pt x="1607879" y="2013528"/>
                  <a:pt x="1601315" y="1993838"/>
                </a:cubicBezTo>
                <a:cubicBezTo>
                  <a:pt x="1614696" y="1992351"/>
                  <a:pt x="1628257" y="1992018"/>
                  <a:pt x="1641459" y="1989378"/>
                </a:cubicBezTo>
                <a:cubicBezTo>
                  <a:pt x="1650680" y="1987534"/>
                  <a:pt x="1668222" y="1980457"/>
                  <a:pt x="1668222" y="1980457"/>
                </a:cubicBezTo>
                <a:cubicBezTo>
                  <a:pt x="1672683" y="1977483"/>
                  <a:pt x="1676809" y="1973934"/>
                  <a:pt x="1681604" y="1971536"/>
                </a:cubicBezTo>
                <a:cubicBezTo>
                  <a:pt x="1685809" y="1969433"/>
                  <a:pt x="1691274" y="1969962"/>
                  <a:pt x="1694985" y="1967075"/>
                </a:cubicBezTo>
                <a:cubicBezTo>
                  <a:pt x="1704944" y="1959329"/>
                  <a:pt x="1721748" y="1940312"/>
                  <a:pt x="1721748" y="1940312"/>
                </a:cubicBezTo>
                <a:cubicBezTo>
                  <a:pt x="1723235" y="1935852"/>
                  <a:pt x="1724972" y="1931467"/>
                  <a:pt x="1726209" y="1926931"/>
                </a:cubicBezTo>
                <a:cubicBezTo>
                  <a:pt x="1729435" y="1915102"/>
                  <a:pt x="1735130" y="1891247"/>
                  <a:pt x="1735130" y="1891247"/>
                </a:cubicBezTo>
                <a:cubicBezTo>
                  <a:pt x="1733643" y="1885300"/>
                  <a:pt x="1734499" y="1878192"/>
                  <a:pt x="1730669" y="1873405"/>
                </a:cubicBezTo>
                <a:cubicBezTo>
                  <a:pt x="1727732" y="1869734"/>
                  <a:pt x="1721953" y="1869527"/>
                  <a:pt x="1717288" y="1868944"/>
                </a:cubicBezTo>
                <a:cubicBezTo>
                  <a:pt x="1698052" y="1866539"/>
                  <a:pt x="1678630" y="1865971"/>
                  <a:pt x="1659301" y="1864484"/>
                </a:cubicBezTo>
                <a:cubicBezTo>
                  <a:pt x="1650380" y="1861510"/>
                  <a:pt x="1640363" y="1860779"/>
                  <a:pt x="1632539" y="1855563"/>
                </a:cubicBezTo>
                <a:cubicBezTo>
                  <a:pt x="1628078" y="1852589"/>
                  <a:pt x="1624085" y="1848754"/>
                  <a:pt x="1619157" y="1846642"/>
                </a:cubicBezTo>
                <a:cubicBezTo>
                  <a:pt x="1613522" y="1844227"/>
                  <a:pt x="1607187" y="1843943"/>
                  <a:pt x="1601315" y="1842182"/>
                </a:cubicBezTo>
                <a:cubicBezTo>
                  <a:pt x="1592308" y="1839480"/>
                  <a:pt x="1574552" y="1833261"/>
                  <a:pt x="1574552" y="1833261"/>
                </a:cubicBezTo>
                <a:cubicBezTo>
                  <a:pt x="1565631" y="1827314"/>
                  <a:pt x="1555370" y="1823000"/>
                  <a:pt x="1547789" y="1815419"/>
                </a:cubicBezTo>
                <a:cubicBezTo>
                  <a:pt x="1538868" y="1806498"/>
                  <a:pt x="1532995" y="1792646"/>
                  <a:pt x="1521026" y="1788656"/>
                </a:cubicBezTo>
                <a:cubicBezTo>
                  <a:pt x="1487386" y="1777441"/>
                  <a:pt x="1528858" y="1792571"/>
                  <a:pt x="1494263" y="1775274"/>
                </a:cubicBezTo>
                <a:cubicBezTo>
                  <a:pt x="1490058" y="1773171"/>
                  <a:pt x="1485342" y="1772301"/>
                  <a:pt x="1480882" y="1770814"/>
                </a:cubicBezTo>
                <a:lnTo>
                  <a:pt x="1454119" y="1752972"/>
                </a:lnTo>
                <a:cubicBezTo>
                  <a:pt x="1449659" y="1749998"/>
                  <a:pt x="1445824" y="1745746"/>
                  <a:pt x="1440738" y="1744051"/>
                </a:cubicBezTo>
                <a:cubicBezTo>
                  <a:pt x="1422270" y="1737895"/>
                  <a:pt x="1431268" y="1742198"/>
                  <a:pt x="1413975" y="1730669"/>
                </a:cubicBezTo>
                <a:cubicBezTo>
                  <a:pt x="1388410" y="1692323"/>
                  <a:pt x="1422451" y="1737450"/>
                  <a:pt x="1391672" y="1712827"/>
                </a:cubicBezTo>
                <a:cubicBezTo>
                  <a:pt x="1387486" y="1709478"/>
                  <a:pt x="1386542" y="1703237"/>
                  <a:pt x="1382751" y="1699446"/>
                </a:cubicBezTo>
                <a:cubicBezTo>
                  <a:pt x="1378960" y="1695655"/>
                  <a:pt x="1373488" y="1693957"/>
                  <a:pt x="1369370" y="1690525"/>
                </a:cubicBezTo>
                <a:cubicBezTo>
                  <a:pt x="1364524" y="1686486"/>
                  <a:pt x="1361502" y="1680207"/>
                  <a:pt x="1355988" y="1677143"/>
                </a:cubicBezTo>
                <a:cubicBezTo>
                  <a:pt x="1347768" y="1672576"/>
                  <a:pt x="1337049" y="1673438"/>
                  <a:pt x="1329225" y="1668222"/>
                </a:cubicBezTo>
                <a:cubicBezTo>
                  <a:pt x="1307096" y="1653470"/>
                  <a:pt x="1321151" y="1660060"/>
                  <a:pt x="1284620" y="1654841"/>
                </a:cubicBezTo>
                <a:cubicBezTo>
                  <a:pt x="1247686" y="1642529"/>
                  <a:pt x="1265683" y="1651136"/>
                  <a:pt x="1231095" y="1628078"/>
                </a:cubicBezTo>
                <a:lnTo>
                  <a:pt x="1217713" y="1619157"/>
                </a:lnTo>
                <a:cubicBezTo>
                  <a:pt x="1201358" y="1620644"/>
                  <a:pt x="1184344" y="1618788"/>
                  <a:pt x="1168648" y="1623618"/>
                </a:cubicBezTo>
                <a:cubicBezTo>
                  <a:pt x="1163524" y="1625195"/>
                  <a:pt x="1161609" y="1631980"/>
                  <a:pt x="1159727" y="1636999"/>
                </a:cubicBezTo>
                <a:cubicBezTo>
                  <a:pt x="1157065" y="1644098"/>
                  <a:pt x="1157105" y="1651947"/>
                  <a:pt x="1155266" y="1659302"/>
                </a:cubicBezTo>
                <a:cubicBezTo>
                  <a:pt x="1154126" y="1663863"/>
                  <a:pt x="1152293" y="1668223"/>
                  <a:pt x="1150806" y="1672683"/>
                </a:cubicBezTo>
                <a:cubicBezTo>
                  <a:pt x="1152293" y="1680117"/>
                  <a:pt x="1153271" y="1687671"/>
                  <a:pt x="1155266" y="1694985"/>
                </a:cubicBezTo>
                <a:cubicBezTo>
                  <a:pt x="1157740" y="1704057"/>
                  <a:pt x="1164187" y="1721748"/>
                  <a:pt x="1164187" y="1721748"/>
                </a:cubicBezTo>
                <a:cubicBezTo>
                  <a:pt x="1162700" y="1741077"/>
                  <a:pt x="1164722" y="1761003"/>
                  <a:pt x="1159727" y="1779735"/>
                </a:cubicBezTo>
                <a:cubicBezTo>
                  <a:pt x="1158346" y="1784915"/>
                  <a:pt x="1151273" y="1786544"/>
                  <a:pt x="1146345" y="1788656"/>
                </a:cubicBezTo>
                <a:cubicBezTo>
                  <a:pt x="1140710" y="1791071"/>
                  <a:pt x="1134397" y="1791432"/>
                  <a:pt x="1128503" y="1793116"/>
                </a:cubicBezTo>
                <a:cubicBezTo>
                  <a:pt x="1123982" y="1794408"/>
                  <a:pt x="1119582" y="1796090"/>
                  <a:pt x="1115122" y="1797577"/>
                </a:cubicBezTo>
                <a:cubicBezTo>
                  <a:pt x="1106720" y="1805978"/>
                  <a:pt x="1099535" y="1814912"/>
                  <a:pt x="1088359" y="1819879"/>
                </a:cubicBezTo>
                <a:cubicBezTo>
                  <a:pt x="1069286" y="1828356"/>
                  <a:pt x="1061914" y="1828072"/>
                  <a:pt x="1043754" y="1833261"/>
                </a:cubicBezTo>
                <a:cubicBezTo>
                  <a:pt x="1039233" y="1834553"/>
                  <a:pt x="1034833" y="1836234"/>
                  <a:pt x="1030373" y="1837721"/>
                </a:cubicBezTo>
                <a:cubicBezTo>
                  <a:pt x="1028274" y="1844018"/>
                  <a:pt x="1026524" y="1861160"/>
                  <a:pt x="1012531" y="1855563"/>
                </a:cubicBezTo>
                <a:cubicBezTo>
                  <a:pt x="1007554" y="1853572"/>
                  <a:pt x="1007042" y="1846300"/>
                  <a:pt x="1003610" y="1842182"/>
                </a:cubicBezTo>
                <a:cubicBezTo>
                  <a:pt x="999571" y="1837336"/>
                  <a:pt x="995742" y="1831864"/>
                  <a:pt x="990228" y="1828800"/>
                </a:cubicBezTo>
                <a:cubicBezTo>
                  <a:pt x="982008" y="1824233"/>
                  <a:pt x="972386" y="1822853"/>
                  <a:pt x="963465" y="1819879"/>
                </a:cubicBezTo>
                <a:lnTo>
                  <a:pt x="936702" y="1810958"/>
                </a:lnTo>
                <a:cubicBezTo>
                  <a:pt x="932242" y="1809471"/>
                  <a:pt x="927959" y="1807271"/>
                  <a:pt x="923321" y="1806498"/>
                </a:cubicBezTo>
                <a:cubicBezTo>
                  <a:pt x="891920" y="1801264"/>
                  <a:pt x="905138" y="1804897"/>
                  <a:pt x="883177" y="1797577"/>
                </a:cubicBezTo>
                <a:lnTo>
                  <a:pt x="856414" y="1779735"/>
                </a:lnTo>
                <a:lnTo>
                  <a:pt x="843032" y="1770814"/>
                </a:lnTo>
                <a:cubicBezTo>
                  <a:pt x="829470" y="1761773"/>
                  <a:pt x="821329" y="1754649"/>
                  <a:pt x="802888" y="1752972"/>
                </a:cubicBezTo>
                <a:lnTo>
                  <a:pt x="753822" y="1748511"/>
                </a:lnTo>
                <a:cubicBezTo>
                  <a:pt x="744901" y="1742564"/>
                  <a:pt x="737231" y="1734059"/>
                  <a:pt x="727059" y="1730669"/>
                </a:cubicBezTo>
                <a:cubicBezTo>
                  <a:pt x="722599" y="1729182"/>
                  <a:pt x="718214" y="1727446"/>
                  <a:pt x="713678" y="1726209"/>
                </a:cubicBezTo>
                <a:cubicBezTo>
                  <a:pt x="701849" y="1722983"/>
                  <a:pt x="689626" y="1721165"/>
                  <a:pt x="677994" y="1717288"/>
                </a:cubicBezTo>
                <a:cubicBezTo>
                  <a:pt x="669073" y="1714314"/>
                  <a:pt x="659642" y="1712572"/>
                  <a:pt x="651231" y="1708367"/>
                </a:cubicBezTo>
                <a:cubicBezTo>
                  <a:pt x="645284" y="1705393"/>
                  <a:pt x="639162" y="1702745"/>
                  <a:pt x="633389" y="1699446"/>
                </a:cubicBezTo>
                <a:cubicBezTo>
                  <a:pt x="628735" y="1696786"/>
                  <a:pt x="624803" y="1692922"/>
                  <a:pt x="620008" y="1690525"/>
                </a:cubicBezTo>
                <a:cubicBezTo>
                  <a:pt x="615802" y="1688422"/>
                  <a:pt x="610832" y="1688167"/>
                  <a:pt x="606626" y="1686064"/>
                </a:cubicBezTo>
                <a:cubicBezTo>
                  <a:pt x="572046" y="1668773"/>
                  <a:pt x="613493" y="1683891"/>
                  <a:pt x="579863" y="1672683"/>
                </a:cubicBezTo>
                <a:cubicBezTo>
                  <a:pt x="575403" y="1669709"/>
                  <a:pt x="571381" y="1665939"/>
                  <a:pt x="566482" y="1663762"/>
                </a:cubicBezTo>
                <a:cubicBezTo>
                  <a:pt x="533655" y="1649172"/>
                  <a:pt x="547957" y="1661568"/>
                  <a:pt x="521877" y="1645920"/>
                </a:cubicBezTo>
                <a:cubicBezTo>
                  <a:pt x="512683" y="1640404"/>
                  <a:pt x="504035" y="1634025"/>
                  <a:pt x="495114" y="1628078"/>
                </a:cubicBezTo>
                <a:cubicBezTo>
                  <a:pt x="490654" y="1625104"/>
                  <a:pt x="486528" y="1621554"/>
                  <a:pt x="481733" y="1619157"/>
                </a:cubicBezTo>
                <a:lnTo>
                  <a:pt x="463891" y="1610236"/>
                </a:lnTo>
                <a:cubicBezTo>
                  <a:pt x="460917" y="1605776"/>
                  <a:pt x="459156" y="1600204"/>
                  <a:pt x="454970" y="1596855"/>
                </a:cubicBezTo>
                <a:cubicBezTo>
                  <a:pt x="451298" y="1593918"/>
                  <a:pt x="445794" y="1594497"/>
                  <a:pt x="441588" y="1592394"/>
                </a:cubicBezTo>
                <a:cubicBezTo>
                  <a:pt x="436793" y="1589997"/>
                  <a:pt x="432667" y="1586447"/>
                  <a:pt x="428207" y="1583473"/>
                </a:cubicBezTo>
                <a:cubicBezTo>
                  <a:pt x="419756" y="1558123"/>
                  <a:pt x="420421" y="1573417"/>
                  <a:pt x="450509" y="1543329"/>
                </a:cubicBezTo>
                <a:cubicBezTo>
                  <a:pt x="454970" y="1538868"/>
                  <a:pt x="460392" y="1535196"/>
                  <a:pt x="463891" y="1529947"/>
                </a:cubicBezTo>
                <a:cubicBezTo>
                  <a:pt x="466865" y="1525487"/>
                  <a:pt x="468626" y="1519915"/>
                  <a:pt x="472812" y="1516566"/>
                </a:cubicBezTo>
                <a:cubicBezTo>
                  <a:pt x="476483" y="1513629"/>
                  <a:pt x="481528" y="1512688"/>
                  <a:pt x="486193" y="1512105"/>
                </a:cubicBezTo>
                <a:cubicBezTo>
                  <a:pt x="505429" y="1509700"/>
                  <a:pt x="524850" y="1509132"/>
                  <a:pt x="544179" y="1507645"/>
                </a:cubicBezTo>
                <a:cubicBezTo>
                  <a:pt x="547153" y="1498724"/>
                  <a:pt x="555380" y="1490005"/>
                  <a:pt x="553100" y="1480882"/>
                </a:cubicBezTo>
                <a:cubicBezTo>
                  <a:pt x="546040" y="1452639"/>
                  <a:pt x="552040" y="1468140"/>
                  <a:pt x="530798" y="1436277"/>
                </a:cubicBezTo>
                <a:cubicBezTo>
                  <a:pt x="527824" y="1431817"/>
                  <a:pt x="526337" y="1425870"/>
                  <a:pt x="521877" y="1422896"/>
                </a:cubicBezTo>
                <a:cubicBezTo>
                  <a:pt x="505789" y="1412170"/>
                  <a:pt x="493953" y="1405543"/>
                  <a:pt x="481733" y="1387212"/>
                </a:cubicBezTo>
                <a:cubicBezTo>
                  <a:pt x="449859" y="1339400"/>
                  <a:pt x="499493" y="1411958"/>
                  <a:pt x="459430" y="1360449"/>
                </a:cubicBezTo>
                <a:cubicBezTo>
                  <a:pt x="452847" y="1351986"/>
                  <a:pt x="450509" y="1339633"/>
                  <a:pt x="441588" y="1333686"/>
                </a:cubicBezTo>
                <a:cubicBezTo>
                  <a:pt x="409576" y="1312345"/>
                  <a:pt x="422406" y="1323426"/>
                  <a:pt x="401444" y="1302462"/>
                </a:cubicBezTo>
                <a:cubicBezTo>
                  <a:pt x="429945" y="1283463"/>
                  <a:pt x="402001" y="1298002"/>
                  <a:pt x="459430" y="1298002"/>
                </a:cubicBezTo>
                <a:cubicBezTo>
                  <a:pt x="484750" y="1298002"/>
                  <a:pt x="509983" y="1295029"/>
                  <a:pt x="535259" y="1293542"/>
                </a:cubicBezTo>
                <a:cubicBezTo>
                  <a:pt x="536746" y="1289081"/>
                  <a:pt x="537616" y="1284366"/>
                  <a:pt x="539719" y="1280160"/>
                </a:cubicBezTo>
                <a:cubicBezTo>
                  <a:pt x="542116" y="1275365"/>
                  <a:pt x="547975" y="1272098"/>
                  <a:pt x="548640" y="1266779"/>
                </a:cubicBezTo>
                <a:cubicBezTo>
                  <a:pt x="549580" y="1259256"/>
                  <a:pt x="546841" y="1251575"/>
                  <a:pt x="544179" y="1244476"/>
                </a:cubicBezTo>
                <a:cubicBezTo>
                  <a:pt x="542297" y="1239457"/>
                  <a:pt x="539805" y="1233936"/>
                  <a:pt x="535259" y="1231095"/>
                </a:cubicBezTo>
                <a:cubicBezTo>
                  <a:pt x="527285" y="1226111"/>
                  <a:pt x="508496" y="1222174"/>
                  <a:pt x="508496" y="1222174"/>
                </a:cubicBezTo>
                <a:cubicBezTo>
                  <a:pt x="504035" y="1219200"/>
                  <a:pt x="499909" y="1215651"/>
                  <a:pt x="495114" y="1213253"/>
                </a:cubicBezTo>
                <a:cubicBezTo>
                  <a:pt x="478318" y="1204855"/>
                  <a:pt x="472006" y="1204130"/>
                  <a:pt x="454970" y="1199871"/>
                </a:cubicBezTo>
                <a:cubicBezTo>
                  <a:pt x="430439" y="1183518"/>
                  <a:pt x="451250" y="1199869"/>
                  <a:pt x="432667" y="1177569"/>
                </a:cubicBezTo>
                <a:cubicBezTo>
                  <a:pt x="428629" y="1172723"/>
                  <a:pt x="423324" y="1169033"/>
                  <a:pt x="419286" y="1164187"/>
                </a:cubicBezTo>
                <a:cubicBezTo>
                  <a:pt x="409590" y="1152551"/>
                  <a:pt x="412627" y="1147574"/>
                  <a:pt x="396983" y="1141885"/>
                </a:cubicBezTo>
                <a:cubicBezTo>
                  <a:pt x="385460" y="1137695"/>
                  <a:pt x="373194" y="1135938"/>
                  <a:pt x="361299" y="1132964"/>
                </a:cubicBezTo>
                <a:lnTo>
                  <a:pt x="343458" y="1128503"/>
                </a:lnTo>
                <a:lnTo>
                  <a:pt x="325616" y="1124043"/>
                </a:lnTo>
                <a:cubicBezTo>
                  <a:pt x="318182" y="1119583"/>
                  <a:pt x="310627" y="1115316"/>
                  <a:pt x="303313" y="1110662"/>
                </a:cubicBezTo>
                <a:cubicBezTo>
                  <a:pt x="294267" y="1104906"/>
                  <a:pt x="276550" y="1092820"/>
                  <a:pt x="276550" y="1092820"/>
                </a:cubicBezTo>
                <a:cubicBezTo>
                  <a:pt x="264075" y="1055390"/>
                  <a:pt x="269206" y="1076262"/>
                  <a:pt x="276550" y="999149"/>
                </a:cubicBezTo>
                <a:cubicBezTo>
                  <a:pt x="276996" y="994469"/>
                  <a:pt x="278908" y="989973"/>
                  <a:pt x="281011" y="985768"/>
                </a:cubicBezTo>
                <a:cubicBezTo>
                  <a:pt x="283409" y="980973"/>
                  <a:pt x="286958" y="976847"/>
                  <a:pt x="289932" y="972386"/>
                </a:cubicBezTo>
                <a:cubicBezTo>
                  <a:pt x="298461" y="946796"/>
                  <a:pt x="288284" y="970681"/>
                  <a:pt x="307774" y="945623"/>
                </a:cubicBezTo>
                <a:cubicBezTo>
                  <a:pt x="314356" y="937160"/>
                  <a:pt x="319669" y="927782"/>
                  <a:pt x="325616" y="918861"/>
                </a:cubicBezTo>
                <a:lnTo>
                  <a:pt x="334537" y="905479"/>
                </a:lnTo>
                <a:lnTo>
                  <a:pt x="343458" y="878716"/>
                </a:lnTo>
                <a:lnTo>
                  <a:pt x="347918" y="865335"/>
                </a:lnTo>
                <a:cubicBezTo>
                  <a:pt x="346431" y="841546"/>
                  <a:pt x="350183" y="816834"/>
                  <a:pt x="343458" y="793967"/>
                </a:cubicBezTo>
                <a:cubicBezTo>
                  <a:pt x="341728" y="788086"/>
                  <a:pt x="330939" y="792547"/>
                  <a:pt x="325616" y="789506"/>
                </a:cubicBezTo>
                <a:cubicBezTo>
                  <a:pt x="320139" y="786376"/>
                  <a:pt x="317023" y="780230"/>
                  <a:pt x="312234" y="776125"/>
                </a:cubicBezTo>
                <a:cubicBezTo>
                  <a:pt x="306589" y="771287"/>
                  <a:pt x="300339" y="767204"/>
                  <a:pt x="294392" y="762743"/>
                </a:cubicBezTo>
                <a:cubicBezTo>
                  <a:pt x="253856" y="768535"/>
                  <a:pt x="273146" y="763879"/>
                  <a:pt x="236406" y="776125"/>
                </a:cubicBezTo>
                <a:lnTo>
                  <a:pt x="223024" y="780585"/>
                </a:lnTo>
                <a:cubicBezTo>
                  <a:pt x="218564" y="782072"/>
                  <a:pt x="214204" y="783906"/>
                  <a:pt x="209643" y="785046"/>
                </a:cubicBezTo>
                <a:cubicBezTo>
                  <a:pt x="203696" y="786533"/>
                  <a:pt x="197931" y="789506"/>
                  <a:pt x="191801" y="789506"/>
                </a:cubicBezTo>
                <a:cubicBezTo>
                  <a:pt x="187099" y="789506"/>
                  <a:pt x="200722" y="786533"/>
                  <a:pt x="205182" y="785046"/>
                </a:cubicBezTo>
                <a:cubicBezTo>
                  <a:pt x="227677" y="751303"/>
                  <a:pt x="232728" y="755748"/>
                  <a:pt x="218564" y="704757"/>
                </a:cubicBezTo>
                <a:cubicBezTo>
                  <a:pt x="215694" y="694426"/>
                  <a:pt x="206669" y="686915"/>
                  <a:pt x="200722" y="677994"/>
                </a:cubicBezTo>
                <a:lnTo>
                  <a:pt x="191801" y="664613"/>
                </a:lnTo>
                <a:cubicBezTo>
                  <a:pt x="190314" y="658666"/>
                  <a:pt x="185401" y="652587"/>
                  <a:pt x="187340" y="646771"/>
                </a:cubicBezTo>
                <a:cubicBezTo>
                  <a:pt x="192528" y="631207"/>
                  <a:pt x="206253" y="639694"/>
                  <a:pt x="214103" y="642310"/>
                </a:cubicBezTo>
                <a:cubicBezTo>
                  <a:pt x="215590" y="637850"/>
                  <a:pt x="217642" y="633539"/>
                  <a:pt x="218564" y="628929"/>
                </a:cubicBezTo>
                <a:cubicBezTo>
                  <a:pt x="220626" y="618620"/>
                  <a:pt x="217192" y="606453"/>
                  <a:pt x="223024" y="597705"/>
                </a:cubicBezTo>
                <a:cubicBezTo>
                  <a:pt x="225632" y="593793"/>
                  <a:pt x="231945" y="600679"/>
                  <a:pt x="236406" y="602166"/>
                </a:cubicBezTo>
                <a:cubicBezTo>
                  <a:pt x="239380" y="606626"/>
                  <a:pt x="241536" y="611756"/>
                  <a:pt x="245327" y="615547"/>
                </a:cubicBezTo>
                <a:cubicBezTo>
                  <a:pt x="253974" y="624194"/>
                  <a:pt x="261206" y="625301"/>
                  <a:pt x="272090" y="628929"/>
                </a:cubicBezTo>
                <a:cubicBezTo>
                  <a:pt x="289932" y="627442"/>
                  <a:pt x="308401" y="629387"/>
                  <a:pt x="325616" y="624468"/>
                </a:cubicBezTo>
                <a:cubicBezTo>
                  <a:pt x="340030" y="620350"/>
                  <a:pt x="333768" y="594322"/>
                  <a:pt x="330076" y="588784"/>
                </a:cubicBezTo>
                <a:cubicBezTo>
                  <a:pt x="327468" y="584872"/>
                  <a:pt x="321155" y="585811"/>
                  <a:pt x="316695" y="584324"/>
                </a:cubicBezTo>
                <a:cubicBezTo>
                  <a:pt x="312234" y="581350"/>
                  <a:pt x="308212" y="577580"/>
                  <a:pt x="303313" y="575403"/>
                </a:cubicBezTo>
                <a:cubicBezTo>
                  <a:pt x="294720" y="571584"/>
                  <a:pt x="285826" y="568028"/>
                  <a:pt x="276550" y="566482"/>
                </a:cubicBezTo>
                <a:cubicBezTo>
                  <a:pt x="255510" y="562976"/>
                  <a:pt x="250583" y="562886"/>
                  <a:pt x="231945" y="557561"/>
                </a:cubicBezTo>
                <a:cubicBezTo>
                  <a:pt x="227424" y="556269"/>
                  <a:pt x="223154" y="554121"/>
                  <a:pt x="218564" y="553101"/>
                </a:cubicBezTo>
                <a:cubicBezTo>
                  <a:pt x="209735" y="551139"/>
                  <a:pt x="200575" y="550834"/>
                  <a:pt x="191801" y="548640"/>
                </a:cubicBezTo>
                <a:cubicBezTo>
                  <a:pt x="182678" y="546359"/>
                  <a:pt x="173959" y="542693"/>
                  <a:pt x="165038" y="539719"/>
                </a:cubicBezTo>
                <a:cubicBezTo>
                  <a:pt x="160578" y="538232"/>
                  <a:pt x="156218" y="536399"/>
                  <a:pt x="151657" y="535259"/>
                </a:cubicBezTo>
                <a:lnTo>
                  <a:pt x="133815" y="530798"/>
                </a:lnTo>
                <a:cubicBezTo>
                  <a:pt x="129354" y="527824"/>
                  <a:pt x="122424" y="526855"/>
                  <a:pt x="120433" y="521877"/>
                </a:cubicBezTo>
                <a:cubicBezTo>
                  <a:pt x="118687" y="517512"/>
                  <a:pt x="124229" y="513150"/>
                  <a:pt x="124894" y="508496"/>
                </a:cubicBezTo>
                <a:cubicBezTo>
                  <a:pt x="127217" y="492238"/>
                  <a:pt x="123038" y="474590"/>
                  <a:pt x="129354" y="459430"/>
                </a:cubicBezTo>
                <a:cubicBezTo>
                  <a:pt x="131712" y="453771"/>
                  <a:pt x="141249" y="456457"/>
                  <a:pt x="147196" y="454970"/>
                </a:cubicBezTo>
                <a:cubicBezTo>
                  <a:pt x="156460" y="441073"/>
                  <a:pt x="163621" y="439809"/>
                  <a:pt x="142736" y="428207"/>
                </a:cubicBezTo>
                <a:cubicBezTo>
                  <a:pt x="134516" y="423640"/>
                  <a:pt x="115973" y="419286"/>
                  <a:pt x="115973" y="419286"/>
                </a:cubicBezTo>
                <a:cubicBezTo>
                  <a:pt x="111512" y="416312"/>
                  <a:pt x="107726" y="411906"/>
                  <a:pt x="102591" y="410365"/>
                </a:cubicBezTo>
                <a:cubicBezTo>
                  <a:pt x="92521" y="407344"/>
                  <a:pt x="81677" y="407966"/>
                  <a:pt x="71368" y="405904"/>
                </a:cubicBezTo>
                <a:cubicBezTo>
                  <a:pt x="66757" y="404982"/>
                  <a:pt x="62447" y="402931"/>
                  <a:pt x="57986" y="401444"/>
                </a:cubicBezTo>
                <a:cubicBezTo>
                  <a:pt x="83269" y="363520"/>
                  <a:pt x="79355" y="381524"/>
                  <a:pt x="71368" y="325616"/>
                </a:cubicBezTo>
                <a:cubicBezTo>
                  <a:pt x="70703" y="320961"/>
                  <a:pt x="70232" y="315559"/>
                  <a:pt x="66907" y="312234"/>
                </a:cubicBezTo>
                <a:cubicBezTo>
                  <a:pt x="59326" y="304653"/>
                  <a:pt x="49065" y="300339"/>
                  <a:pt x="40144" y="294392"/>
                </a:cubicBezTo>
                <a:lnTo>
                  <a:pt x="26763" y="285471"/>
                </a:lnTo>
                <a:cubicBezTo>
                  <a:pt x="23789" y="281011"/>
                  <a:pt x="21274" y="276208"/>
                  <a:pt x="17842" y="272090"/>
                </a:cubicBezTo>
                <a:cubicBezTo>
                  <a:pt x="13803" y="267244"/>
                  <a:pt x="7959" y="263957"/>
                  <a:pt x="4460" y="258708"/>
                </a:cubicBezTo>
                <a:cubicBezTo>
                  <a:pt x="1852" y="254796"/>
                  <a:pt x="1487" y="249787"/>
                  <a:pt x="0" y="245327"/>
                </a:cubicBezTo>
                <a:cubicBezTo>
                  <a:pt x="4460" y="240866"/>
                  <a:pt x="8132" y="235444"/>
                  <a:pt x="13381" y="231945"/>
                </a:cubicBezTo>
                <a:cubicBezTo>
                  <a:pt x="53620" y="205119"/>
                  <a:pt x="-1971" y="253661"/>
                  <a:pt x="40144" y="218564"/>
                </a:cubicBezTo>
                <a:cubicBezTo>
                  <a:pt x="44990" y="214525"/>
                  <a:pt x="49487" y="210028"/>
                  <a:pt x="53526" y="205182"/>
                </a:cubicBezTo>
                <a:cubicBezTo>
                  <a:pt x="56958" y="201064"/>
                  <a:pt x="58261" y="195150"/>
                  <a:pt x="62447" y="191801"/>
                </a:cubicBezTo>
                <a:cubicBezTo>
                  <a:pt x="66118" y="188864"/>
                  <a:pt x="71368" y="188828"/>
                  <a:pt x="75828" y="187341"/>
                </a:cubicBezTo>
                <a:cubicBezTo>
                  <a:pt x="91561" y="171608"/>
                  <a:pt x="86979" y="150913"/>
                  <a:pt x="93670" y="142736"/>
                </a:cubicBezTo>
                <a:close/>
              </a:path>
            </a:pathLst>
          </a:custGeom>
          <a:noFill/>
          <a:ln w="38100" cap="flat">
            <a:solidFill>
              <a:srgbClr val="FF0000"/>
            </a:solidFill>
            <a:prstDash val="solid"/>
            <a:miter/>
          </a:ln>
        </p:spPr>
        <p:txBody>
          <a:bodyPr rtlCol="0" anchor="ctr"/>
          <a:lstStyle/>
          <a:p>
            <a:pPr algn="l"/>
            <a:endParaRPr lang="sr-Latn-RS" dirty="0"/>
          </a:p>
        </p:txBody>
      </p:sp>
      <p:pic>
        <p:nvPicPr>
          <p:cNvPr id="18" name="Picture 17"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9" name="TextBox 18"/>
          <p:cNvSpPr txBox="1"/>
          <p:nvPr/>
        </p:nvSpPr>
        <p:spPr>
          <a:xfrm>
            <a:off x="10727182" y="5858107"/>
            <a:ext cx="729776" cy="276999"/>
          </a:xfrm>
          <a:prstGeom prst="rect">
            <a:avLst/>
          </a:prstGeom>
          <a:noFill/>
        </p:spPr>
        <p:txBody>
          <a:bodyPr wrap="square" rtlCol="0">
            <a:spAutoFit/>
          </a:bodyPr>
          <a:lstStyle/>
          <a:p>
            <a:pPr algn="ctr"/>
            <a:r>
              <a:rPr lang="en-IN" sz="1200" dirty="0"/>
              <a:t>3</a:t>
            </a:r>
            <a:endParaRPr lang="sr-Latn-RS" sz="1200" dirty="0"/>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people posing for the camera&#10;&#10;Description automatically generated"/>
          <p:cNvPicPr>
            <a:picLocks noChangeAspect="1"/>
          </p:cNvPicPr>
          <p:nvPr/>
        </p:nvPicPr>
        <p:blipFill>
          <a:blip r:embed="rId2">
            <a:alphaModFix amt="35000"/>
            <a:extLst>
              <a:ext uri="{28A0092B-C50C-407E-A947-70E740481C1C}">
                <a14:useLocalDpi xmlns:a14="http://schemas.microsoft.com/office/drawing/2010/main" xmlns="" val="0"/>
              </a:ext>
            </a:extLst>
          </a:blip>
          <a:stretch>
            <a:fillRect/>
          </a:stretch>
        </p:blipFill>
        <p:spPr>
          <a:xfrm>
            <a:off x="-14232" y="-1"/>
            <a:ext cx="12206156" cy="6858001"/>
          </a:xfrm>
          <a:prstGeom prst="rect">
            <a:avLst/>
          </a:prstGeom>
        </p:spPr>
      </p:pic>
      <p:sp>
        <p:nvSpPr>
          <p:cNvPr id="3" name="Slide Number Placeholder 2"/>
          <p:cNvSpPr>
            <a:spLocks noGrp="1"/>
          </p:cNvSpPr>
          <p:nvPr>
            <p:ph type="sldNum" sz="quarter" idx="12"/>
          </p:nvPr>
        </p:nvSpPr>
        <p:spPr/>
        <p:txBody>
          <a:bodyPr/>
          <a:lstStyle/>
          <a:p>
            <a:fld id="{D495E168-DA5E-4888-8D8A-92B118324C14}" type="slidenum">
              <a:rPr lang="ru-RU" smtClean="0"/>
              <a:pPr/>
              <a:t>4</a:t>
            </a:fld>
            <a:endParaRPr lang="ru-RU" dirty="0"/>
          </a:p>
        </p:txBody>
      </p:sp>
      <p:sp>
        <p:nvSpPr>
          <p:cNvPr id="4" name="Subtitle 2"/>
          <p:cNvSpPr txBox="1"/>
          <p:nvPr/>
        </p:nvSpPr>
        <p:spPr>
          <a:xfrm>
            <a:off x="598001" y="95980"/>
            <a:ext cx="10981689" cy="6666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lang="en-US" sz="2400" i="1" dirty="0">
                <a:solidFill>
                  <a:schemeClr val="accent2">
                    <a:lumMod val="50000"/>
                  </a:schemeClr>
                </a:solidFill>
              </a:rPr>
              <a:t>With the arrival of </a:t>
            </a:r>
            <a:r>
              <a:rPr lang="en-US" sz="2400" i="1" dirty="0" err="1">
                <a:solidFill>
                  <a:schemeClr val="accent2">
                    <a:lumMod val="50000"/>
                  </a:schemeClr>
                </a:solidFill>
              </a:rPr>
              <a:t>Nemanjic</a:t>
            </a:r>
            <a:r>
              <a:rPr lang="en-US" sz="2400" i="1" dirty="0">
                <a:solidFill>
                  <a:schemeClr val="accent2">
                    <a:lumMod val="50000"/>
                  </a:schemeClr>
                </a:solidFill>
              </a:rPr>
              <a:t>, Serbia experienced a major economic, political and military boom. At the end of the 14th century, the last ruler of the </a:t>
            </a:r>
            <a:r>
              <a:rPr lang="en-US" sz="2400" i="1" dirty="0" err="1">
                <a:solidFill>
                  <a:schemeClr val="accent2">
                    <a:lumMod val="50000"/>
                  </a:schemeClr>
                </a:solidFill>
              </a:rPr>
              <a:t>Nemanjić</a:t>
            </a:r>
            <a:r>
              <a:rPr lang="en-US" sz="2400" i="1" dirty="0">
                <a:solidFill>
                  <a:schemeClr val="accent2">
                    <a:lumMod val="50000"/>
                  </a:schemeClr>
                </a:solidFill>
              </a:rPr>
              <a:t> dynasty died. One of Serbia's regional masters, Lazar </a:t>
            </a:r>
            <a:r>
              <a:rPr lang="en-US" sz="2400" i="1" dirty="0" err="1">
                <a:solidFill>
                  <a:schemeClr val="accent2">
                    <a:lumMod val="50000"/>
                  </a:schemeClr>
                </a:solidFill>
              </a:rPr>
              <a:t>Hrebeljanovic</a:t>
            </a:r>
            <a:r>
              <a:rPr lang="en-US" sz="2400" i="1" dirty="0">
                <a:solidFill>
                  <a:schemeClr val="accent2">
                    <a:lumMod val="50000"/>
                  </a:schemeClr>
                </a:solidFill>
              </a:rPr>
              <a:t>, seized power in an attempt to unite Serb lands and strengthen in the fight against the Turks. One of the biggest battles in Serbian history ensued, the battle in Kosovo in 1389, in which Prince Lazar and much of his army died and Serbia became a Turkish vassal. Until the end of the 17th century, the entire territory of present-day Serbia was under the rule of the Ottoman Empire. The Principality of Serbia was completely liberated from the Ottoman military presence by Prince </a:t>
            </a:r>
            <a:r>
              <a:rPr lang="en-US" sz="2400" i="1" dirty="0" err="1">
                <a:solidFill>
                  <a:schemeClr val="accent2">
                    <a:lumMod val="50000"/>
                  </a:schemeClr>
                </a:solidFill>
              </a:rPr>
              <a:t>Mihailo</a:t>
            </a:r>
            <a:r>
              <a:rPr lang="en-US" sz="2400" i="1" dirty="0">
                <a:solidFill>
                  <a:schemeClr val="accent2">
                    <a:lumMod val="50000"/>
                  </a:schemeClr>
                </a:solidFill>
              </a:rPr>
              <a:t> </a:t>
            </a:r>
            <a:r>
              <a:rPr lang="en-US" sz="2400" i="1" dirty="0" err="1">
                <a:solidFill>
                  <a:schemeClr val="accent2">
                    <a:lumMod val="50000"/>
                  </a:schemeClr>
                </a:solidFill>
              </a:rPr>
              <a:t>Obrenovic</a:t>
            </a:r>
            <a:r>
              <a:rPr lang="en-US" sz="2400" i="1" dirty="0">
                <a:solidFill>
                  <a:schemeClr val="accent2">
                    <a:lumMod val="50000"/>
                  </a:schemeClr>
                </a:solidFill>
              </a:rPr>
              <a:t>, son of Prince Milos </a:t>
            </a:r>
            <a:r>
              <a:rPr lang="en-US" sz="2400" i="1" dirty="0" err="1">
                <a:solidFill>
                  <a:schemeClr val="accent2">
                    <a:lumMod val="50000"/>
                  </a:schemeClr>
                </a:solidFill>
              </a:rPr>
              <a:t>Obrenovic</a:t>
            </a:r>
            <a:r>
              <a:rPr lang="en-US" sz="2400" i="1" dirty="0">
                <a:solidFill>
                  <a:schemeClr val="accent2">
                    <a:lumMod val="50000"/>
                  </a:schemeClr>
                </a:solidFill>
              </a:rPr>
              <a:t>, in 1867. This event is remembered as getting cities. The Principality of Serbia became an internationally recognized independent state by the decisions of the Berlin Congress in 1878.</a:t>
            </a:r>
            <a:endParaRPr kumimoji="0" lang="sr-Latn-RS" sz="2400" b="0" i="1" u="none" strike="noStrike" kern="1200" cap="none" spc="0" normalizeH="0" baseline="0" noProof="0" dirty="0">
              <a:ln>
                <a:noFill/>
              </a:ln>
              <a:solidFill>
                <a:schemeClr val="accent2">
                  <a:lumMod val="50000"/>
                </a:schemeClr>
              </a:solidFill>
              <a:uLnTx/>
              <a:uFillTx/>
              <a:latin typeface="Arial" panose="020B0604020202020204"/>
            </a:endParaRPr>
          </a:p>
        </p:txBody>
      </p:sp>
      <p:pic>
        <p:nvPicPr>
          <p:cNvPr id="6" name="Picture 5" descr="A picture containing plate&#10;&#10;Description automatically generated"/>
          <p:cNvPicPr>
            <a:picLocks noChangeAspect="1"/>
          </p:cNvPicPr>
          <p:nvPr/>
        </p:nvPicPr>
        <p:blipFill>
          <a:blip r:embed="rId3" cstate="print"/>
          <a:stretch>
            <a:fillRect/>
          </a:stretch>
        </p:blipFill>
        <p:spPr>
          <a:xfrm rot="5400000">
            <a:off x="245308" y="262522"/>
            <a:ext cx="342680" cy="36270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CITIES OF SERBIA</a:t>
            </a:r>
            <a:endParaRPr lang="ru-RU" dirty="0"/>
          </a:p>
        </p:txBody>
      </p:sp>
      <p:sp>
        <p:nvSpPr>
          <p:cNvPr id="6" name="Text Placeholder 5"/>
          <p:cNvSpPr>
            <a:spLocks noGrp="1"/>
          </p:cNvSpPr>
          <p:nvPr>
            <p:ph type="body" sz="quarter" idx="16"/>
          </p:nvPr>
        </p:nvSpPr>
        <p:spPr/>
        <p:txBody>
          <a:bodyPr/>
          <a:lstStyle/>
          <a:p>
            <a:r>
              <a:rPr lang="en-US" dirty="0"/>
              <a:t>Here are 4 major cities in Serbia - Belgrade, Novi Sad, Ni</a:t>
            </a:r>
            <a:r>
              <a:rPr lang="sr-Latn-RS" dirty="0"/>
              <a:t>š</a:t>
            </a:r>
            <a:r>
              <a:rPr lang="en-US" dirty="0"/>
              <a:t> and Kragujevac</a:t>
            </a:r>
            <a:endParaRPr lang="ru-RU" dirty="0"/>
          </a:p>
        </p:txBody>
      </p:sp>
      <p:sp>
        <p:nvSpPr>
          <p:cNvPr id="3" name="Text Placeholder 2"/>
          <p:cNvSpPr>
            <a:spLocks noGrp="1"/>
          </p:cNvSpPr>
          <p:nvPr>
            <p:ph type="body" idx="1"/>
          </p:nvPr>
        </p:nvSpPr>
        <p:spPr>
          <a:xfrm>
            <a:off x="830065" y="2571646"/>
            <a:ext cx="4183650" cy="365125"/>
          </a:xfrm>
        </p:spPr>
        <p:txBody>
          <a:bodyPr>
            <a:normAutofit fontScale="92500" lnSpcReduction="20000"/>
          </a:bodyPr>
          <a:lstStyle/>
          <a:p>
            <a:pPr algn="ctr"/>
            <a:r>
              <a:rPr lang="sr-Latn-RS" dirty="0"/>
              <a:t>Belgrade</a:t>
            </a:r>
            <a:endParaRPr lang="ru-RU" dirty="0"/>
          </a:p>
        </p:txBody>
      </p:sp>
      <p:sp>
        <p:nvSpPr>
          <p:cNvPr id="7" name="Text Placeholder 6"/>
          <p:cNvSpPr>
            <a:spLocks noGrp="1"/>
          </p:cNvSpPr>
          <p:nvPr>
            <p:ph type="body" idx="20"/>
          </p:nvPr>
        </p:nvSpPr>
        <p:spPr>
          <a:xfrm>
            <a:off x="384711" y="3065571"/>
            <a:ext cx="5074356" cy="3792429"/>
          </a:xfrm>
        </p:spPr>
        <p:txBody>
          <a:bodyPr>
            <a:normAutofit fontScale="92500" lnSpcReduction="10000"/>
          </a:bodyPr>
          <a:lstStyle/>
          <a:p>
            <a:pPr>
              <a:lnSpc>
                <a:spcPct val="150000"/>
              </a:lnSpc>
            </a:pPr>
            <a:r>
              <a:rPr lang="en-US" sz="1800" dirty="0">
                <a:solidFill>
                  <a:schemeClr val="accent2">
                    <a:lumMod val="50000"/>
                  </a:schemeClr>
                </a:solidFill>
              </a:rPr>
              <a:t>Capital and the most populous city of our country</a:t>
            </a:r>
          </a:p>
          <a:p>
            <a:pPr>
              <a:lnSpc>
                <a:spcPct val="150000"/>
              </a:lnSpc>
            </a:pPr>
            <a:r>
              <a:rPr lang="en-US" sz="1800" dirty="0">
                <a:solidFill>
                  <a:schemeClr val="accent2">
                    <a:lumMod val="50000"/>
                  </a:schemeClr>
                </a:solidFill>
              </a:rPr>
              <a:t>The economic, educational and cultural center of the country</a:t>
            </a:r>
          </a:p>
          <a:p>
            <a:pPr>
              <a:lnSpc>
                <a:spcPct val="150000"/>
              </a:lnSpc>
            </a:pPr>
            <a:r>
              <a:rPr lang="en-US" sz="1800" dirty="0">
                <a:solidFill>
                  <a:schemeClr val="accent2">
                    <a:lumMod val="50000"/>
                  </a:schemeClr>
                </a:solidFill>
              </a:rPr>
              <a:t>It lies at the mouth of the Sava River into the Danube</a:t>
            </a:r>
          </a:p>
          <a:p>
            <a:pPr>
              <a:lnSpc>
                <a:spcPct val="150000"/>
              </a:lnSpc>
            </a:pPr>
            <a:r>
              <a:rPr lang="en-US" sz="1800" dirty="0">
                <a:solidFill>
                  <a:schemeClr val="accent2">
                    <a:lumMod val="50000"/>
                  </a:schemeClr>
                </a:solidFill>
              </a:rPr>
              <a:t>It is one of the oldest cities in Europe</a:t>
            </a:r>
          </a:p>
          <a:p>
            <a:pPr>
              <a:lnSpc>
                <a:spcPct val="150000"/>
              </a:lnSpc>
            </a:pPr>
            <a:r>
              <a:rPr lang="en-US" sz="1800" dirty="0">
                <a:solidFill>
                  <a:schemeClr val="accent2">
                    <a:lumMod val="50000"/>
                  </a:schemeClr>
                </a:solidFill>
              </a:rPr>
              <a:t>The city was founded by the Celts in the 3rd century BC, before it became the Roman settlement of </a:t>
            </a:r>
            <a:r>
              <a:rPr lang="en-US" sz="1800" dirty="0" err="1">
                <a:solidFill>
                  <a:schemeClr val="accent2">
                    <a:lumMod val="50000"/>
                  </a:schemeClr>
                </a:solidFill>
              </a:rPr>
              <a:t>Singidunum</a:t>
            </a:r>
            <a:r>
              <a:rPr lang="en-US" sz="1800" dirty="0">
                <a:solidFill>
                  <a:schemeClr val="accent2">
                    <a:lumMod val="50000"/>
                  </a:schemeClr>
                </a:solidFill>
              </a:rPr>
              <a:t>.</a:t>
            </a:r>
            <a:endParaRPr lang="ru-RU" sz="1800" dirty="0">
              <a:solidFill>
                <a:schemeClr val="accent2">
                  <a:lumMod val="50000"/>
                </a:schemeClr>
              </a:solidFill>
            </a:endParaRPr>
          </a:p>
        </p:txBody>
      </p:sp>
      <p:sp>
        <p:nvSpPr>
          <p:cNvPr id="8" name="Text Placeholder 7"/>
          <p:cNvSpPr>
            <a:spLocks noGrp="1"/>
          </p:cNvSpPr>
          <p:nvPr>
            <p:ph type="body" idx="18"/>
          </p:nvPr>
        </p:nvSpPr>
        <p:spPr>
          <a:xfrm>
            <a:off x="6620708" y="2571646"/>
            <a:ext cx="4183650" cy="365125"/>
          </a:xfrm>
        </p:spPr>
        <p:txBody>
          <a:bodyPr>
            <a:normAutofit fontScale="92500" lnSpcReduction="20000"/>
          </a:bodyPr>
          <a:lstStyle/>
          <a:p>
            <a:pPr algn="ctr"/>
            <a:r>
              <a:rPr lang="sr-Latn-RS" dirty="0"/>
              <a:t>Novi Sad</a:t>
            </a:r>
            <a:endParaRPr lang="ru-RU" dirty="0"/>
          </a:p>
        </p:txBody>
      </p:sp>
      <p:sp>
        <p:nvSpPr>
          <p:cNvPr id="26" name="Text Placeholder 6"/>
          <p:cNvSpPr txBox="1"/>
          <p:nvPr/>
        </p:nvSpPr>
        <p:spPr>
          <a:xfrm>
            <a:off x="6174382" y="3065571"/>
            <a:ext cx="5074356" cy="3792429"/>
          </a:xfrm>
          <a:prstGeom prst="rect">
            <a:avLst/>
          </a:prstGeom>
        </p:spPr>
        <p:txBody>
          <a:bodyPr vert="horz" lIns="91440" tIns="45720" rIns="91440" bIns="45720" rtlCol="0">
            <a:normAutofit fontScale="92500" lnSpcReduction="20000"/>
          </a:bodyPr>
          <a:lstStyle>
            <a:lvl1pPr marL="179705" indent="-179705"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The largest city in the Autonomous Province of Vojvodina</a:t>
            </a: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For a long time it was the center of Serbian culture, which is why it was often called "Serbian Athens"</a:t>
            </a: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After Belgrade the second city in Serbia by population and area.</a:t>
            </a: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The city lies on the banks of the Danube</a:t>
            </a: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Novi Sad has road, rail and river connections with its surroundings</a:t>
            </a:r>
            <a:endParaRPr kumimoji="0" lang="ru-RU"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p:txBody>
      </p:sp>
      <p:sp>
        <p:nvSpPr>
          <p:cNvPr id="15" name="Oval 14"/>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grpSp>
        <p:nvGrpSpPr>
          <p:cNvPr id="14" name="Group 13"/>
          <p:cNvGrpSpPr/>
          <p:nvPr/>
        </p:nvGrpSpPr>
        <p:grpSpPr>
          <a:xfrm>
            <a:off x="1100026" y="2936771"/>
            <a:ext cx="3643727" cy="3921229"/>
            <a:chOff x="1100026" y="2936771"/>
            <a:chExt cx="3643727" cy="3921229"/>
          </a:xfrm>
        </p:grpSpPr>
        <p:pic>
          <p:nvPicPr>
            <p:cNvPr id="21" name="Picture 20" descr="A close up of a map&#10;&#10;Description automatically generated"/>
            <p:cNvPicPr>
              <a:picLocks noChangeAspect="1"/>
            </p:cNvPicPr>
            <p:nvPr/>
          </p:nvPicPr>
          <p:blipFill>
            <a:blip r:embed="rId2" cstate="print"/>
            <a:stretch>
              <a:fillRect/>
            </a:stretch>
          </p:blipFill>
          <p:spPr>
            <a:xfrm>
              <a:off x="1100026" y="2936771"/>
              <a:ext cx="3643727" cy="3921229"/>
            </a:xfrm>
            <a:prstGeom prst="rect">
              <a:avLst/>
            </a:prstGeom>
          </p:spPr>
        </p:pic>
        <p:pic>
          <p:nvPicPr>
            <p:cNvPr id="13" name="Picture 12" descr="A picture containing drawing&#10;&#10;Description automatically generated"/>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xmlns="" val="0"/>
                </a:ext>
              </a:extLst>
            </a:blip>
            <a:stretch>
              <a:fillRect/>
            </a:stretch>
          </p:blipFill>
          <p:spPr>
            <a:xfrm>
              <a:off x="2428663" y="3354050"/>
              <a:ext cx="658116" cy="1169983"/>
            </a:xfrm>
            <a:prstGeom prst="rect">
              <a:avLst/>
            </a:prstGeom>
          </p:spPr>
        </p:pic>
      </p:grpSp>
      <p:grpSp>
        <p:nvGrpSpPr>
          <p:cNvPr id="19" name="Group 18"/>
          <p:cNvGrpSpPr/>
          <p:nvPr/>
        </p:nvGrpSpPr>
        <p:grpSpPr>
          <a:xfrm>
            <a:off x="6779230" y="2936771"/>
            <a:ext cx="3643727" cy="3921229"/>
            <a:chOff x="6779230" y="2936771"/>
            <a:chExt cx="3643727" cy="3921229"/>
          </a:xfrm>
        </p:grpSpPr>
        <p:pic>
          <p:nvPicPr>
            <p:cNvPr id="28" name="Picture 27" descr="A close up of a map&#10;&#10;Description automatically generated"/>
            <p:cNvPicPr>
              <a:picLocks noChangeAspect="1"/>
            </p:cNvPicPr>
            <p:nvPr/>
          </p:nvPicPr>
          <p:blipFill>
            <a:blip r:embed="rId2" cstate="print"/>
            <a:stretch>
              <a:fillRect/>
            </a:stretch>
          </p:blipFill>
          <p:spPr>
            <a:xfrm>
              <a:off x="6779230" y="2936771"/>
              <a:ext cx="3643727" cy="3921229"/>
            </a:xfrm>
            <a:prstGeom prst="rect">
              <a:avLst/>
            </a:prstGeom>
          </p:spPr>
        </p:pic>
        <p:pic>
          <p:nvPicPr>
            <p:cNvPr id="24" name="Picture 23" descr="A picture containing drawing&#10;&#10;Description automatically generated"/>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xmlns="" val="0"/>
                </a:ext>
              </a:extLst>
            </a:blip>
            <a:stretch>
              <a:fillRect/>
            </a:stretch>
          </p:blipFill>
          <p:spPr>
            <a:xfrm>
              <a:off x="7734385" y="2981690"/>
              <a:ext cx="658116" cy="1169983"/>
            </a:xfrm>
            <a:prstGeom prst="rect">
              <a:avLst/>
            </a:prstGeom>
          </p:spPr>
        </p:pic>
      </p:grpSp>
      <p:pic>
        <p:nvPicPr>
          <p:cNvPr id="17" name="Picture 16" descr="A picture containing graphics, game, flower&#10;&#10;Description automatically generate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8" name="TextBox 17"/>
          <p:cNvSpPr txBox="1"/>
          <p:nvPr/>
        </p:nvSpPr>
        <p:spPr>
          <a:xfrm>
            <a:off x="10727182" y="5871554"/>
            <a:ext cx="729776" cy="276999"/>
          </a:xfrm>
          <a:prstGeom prst="rect">
            <a:avLst/>
          </a:prstGeom>
          <a:noFill/>
        </p:spPr>
        <p:txBody>
          <a:bodyPr wrap="square" rtlCol="0">
            <a:spAutoFit/>
          </a:bodyPr>
          <a:lstStyle/>
          <a:p>
            <a:pPr algn="ctr"/>
            <a:r>
              <a:rPr lang="en-IN" sz="1200" dirty="0"/>
              <a:t>5</a:t>
            </a:r>
            <a:endParaRPr lang="sr-Latn-RS" sz="1200" dirty="0"/>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10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1000"/>
                                        <p:tgtEl>
                                          <p:spTgt spid="26">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fade">
                                      <p:cBhvr>
                                        <p:cTn id="37" dur="1000"/>
                                        <p:tgtEl>
                                          <p:spTgt spid="26">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animEffect transition="in" filter="fade">
                                      <p:cBhvr>
                                        <p:cTn id="40" dur="1000"/>
                                        <p:tgtEl>
                                          <p:spTgt spid="26">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xEl>
                                              <p:pRg st="3" end="3"/>
                                            </p:txEl>
                                          </p:spTgt>
                                        </p:tgtEl>
                                        <p:attrNameLst>
                                          <p:attrName>style.visibility</p:attrName>
                                        </p:attrNameLst>
                                      </p:cBhvr>
                                      <p:to>
                                        <p:strVal val="visible"/>
                                      </p:to>
                                    </p:set>
                                    <p:animEffect transition="in" filter="fade">
                                      <p:cBhvr>
                                        <p:cTn id="43" dur="1000"/>
                                        <p:tgtEl>
                                          <p:spTgt spid="26">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xEl>
                                              <p:pRg st="4" end="4"/>
                                            </p:txEl>
                                          </p:spTgt>
                                        </p:tgtEl>
                                        <p:attrNameLst>
                                          <p:attrName>style.visibility</p:attrName>
                                        </p:attrNameLst>
                                      </p:cBhvr>
                                      <p:to>
                                        <p:strVal val="visible"/>
                                      </p:to>
                                    </p:set>
                                    <p:animEffect transition="in" filter="fade">
                                      <p:cBhvr>
                                        <p:cTn id="46" dur="10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arge body of water with a city in the background&#10;&#10;Description automatically generated"/>
          <p:cNvPicPr>
            <a:picLocks noGrp="1" noChangeAspect="1"/>
          </p:cNvPicPr>
          <p:nvPr>
            <p:ph type="pic" sz="quarter" idx="17"/>
          </p:nvPr>
        </p:nvPicPr>
        <p:blipFill>
          <a:blip r:embed="rId2"/>
          <a:srcRect t="15738" b="15738"/>
          <a:stretch>
            <a:fillRect/>
          </a:stretch>
        </p:blipFill>
        <p:spPr/>
      </p:pic>
      <p:sp>
        <p:nvSpPr>
          <p:cNvPr id="6" name="Text Placeholder 5"/>
          <p:cNvSpPr>
            <a:spLocks noGrp="1"/>
          </p:cNvSpPr>
          <p:nvPr>
            <p:ph type="body" sz="quarter" idx="16"/>
          </p:nvPr>
        </p:nvSpPr>
        <p:spPr>
          <a:xfrm>
            <a:off x="2412317" y="5950377"/>
            <a:ext cx="7366026" cy="463134"/>
          </a:xfrm>
        </p:spPr>
        <p:txBody>
          <a:bodyPr/>
          <a:lstStyle/>
          <a:p>
            <a:r>
              <a:rPr lang="en-IN" sz="2400" dirty="0"/>
              <a:t>P</a:t>
            </a:r>
            <a:r>
              <a:rPr lang="sr-Latn-RS" sz="2400" dirty="0"/>
              <a:t>opulation: 1.374 million</a:t>
            </a:r>
          </a:p>
        </p:txBody>
      </p:sp>
      <p:sp>
        <p:nvSpPr>
          <p:cNvPr id="9" name="Title 1"/>
          <p:cNvSpPr>
            <a:spLocks noGrp="1"/>
          </p:cNvSpPr>
          <p:nvPr>
            <p:ph type="title"/>
          </p:nvPr>
        </p:nvSpPr>
        <p:spPr>
          <a:xfrm rot="20014160">
            <a:off x="7346690" y="530161"/>
            <a:ext cx="3776839" cy="1207041"/>
          </a:xfrm>
          <a:noFill/>
        </p:spPr>
        <p:txBody>
          <a:bodyPr>
            <a:normAutofit/>
          </a:bodyPr>
          <a:lstStyle/>
          <a:p>
            <a:r>
              <a:rPr lang="sr-Latn-RS" sz="6000" dirty="0">
                <a:ln w="13462">
                  <a:solidFill>
                    <a:schemeClr val="bg1"/>
                  </a:solidFill>
                  <a:prstDash val="solid"/>
                </a:ln>
                <a:solidFill>
                  <a:srgbClr val="FF0000"/>
                </a:solidFill>
                <a:latin typeface="Tw Cen MT" panose="020B0602020104020603" pitchFamily="34" charset="-18"/>
              </a:rPr>
              <a:t>BELGRADE</a:t>
            </a:r>
            <a:endParaRPr lang="ru-RU" sz="6000" dirty="0">
              <a:ln w="13462">
                <a:solidFill>
                  <a:schemeClr val="bg1"/>
                </a:solidFill>
                <a:prstDash val="solid"/>
              </a:ln>
              <a:solidFill>
                <a:srgbClr val="FF0000"/>
              </a:solidFill>
            </a:endParaRPr>
          </a:p>
        </p:txBody>
      </p:sp>
      <p:sp>
        <p:nvSpPr>
          <p:cNvPr id="12" name="Oval 11"/>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0" name="Picture 9" descr="A picture containing graphics, game, flower&#10;&#10;Description automatically generate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11" name="TextBox 10"/>
          <p:cNvSpPr txBox="1"/>
          <p:nvPr/>
        </p:nvSpPr>
        <p:spPr>
          <a:xfrm>
            <a:off x="10727182" y="5858107"/>
            <a:ext cx="729776" cy="276999"/>
          </a:xfrm>
          <a:prstGeom prst="rect">
            <a:avLst/>
          </a:prstGeom>
          <a:noFill/>
        </p:spPr>
        <p:txBody>
          <a:bodyPr wrap="square" rtlCol="0">
            <a:spAutoFit/>
          </a:bodyPr>
          <a:lstStyle/>
          <a:p>
            <a:pPr algn="ctr"/>
            <a:r>
              <a:rPr lang="en-IN" sz="1200" dirty="0"/>
              <a:t>6</a:t>
            </a:r>
            <a:endParaRPr lang="sr-Latn-R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wd">
                                    <p:tmPct val="10000"/>
                                  </p:iterate>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CITIES OF SERBIA</a:t>
            </a:r>
            <a:endParaRPr lang="ru-RU" dirty="0"/>
          </a:p>
        </p:txBody>
      </p:sp>
      <p:sp>
        <p:nvSpPr>
          <p:cNvPr id="3" name="Text Placeholder 2"/>
          <p:cNvSpPr>
            <a:spLocks noGrp="1"/>
          </p:cNvSpPr>
          <p:nvPr>
            <p:ph type="body" idx="1"/>
          </p:nvPr>
        </p:nvSpPr>
        <p:spPr>
          <a:xfrm>
            <a:off x="830064" y="2206521"/>
            <a:ext cx="4183650" cy="365125"/>
          </a:xfrm>
        </p:spPr>
        <p:txBody>
          <a:bodyPr>
            <a:normAutofit fontScale="92500" lnSpcReduction="20000"/>
          </a:bodyPr>
          <a:lstStyle/>
          <a:p>
            <a:pPr algn="ctr"/>
            <a:r>
              <a:rPr lang="en-IN" dirty="0"/>
              <a:t>Ni</a:t>
            </a:r>
            <a:r>
              <a:rPr lang="sr-Latn-RS" dirty="0"/>
              <a:t>š</a:t>
            </a:r>
            <a:endParaRPr lang="ru-RU" dirty="0"/>
          </a:p>
        </p:txBody>
      </p:sp>
      <p:sp>
        <p:nvSpPr>
          <p:cNvPr id="7" name="Text Placeholder 6"/>
          <p:cNvSpPr>
            <a:spLocks noGrp="1"/>
          </p:cNvSpPr>
          <p:nvPr>
            <p:ph type="body" idx="20"/>
          </p:nvPr>
        </p:nvSpPr>
        <p:spPr>
          <a:xfrm>
            <a:off x="384711" y="2755328"/>
            <a:ext cx="5074356" cy="3792429"/>
          </a:xfrm>
        </p:spPr>
        <p:txBody>
          <a:bodyPr>
            <a:normAutofit lnSpcReduction="10000"/>
          </a:bodyPr>
          <a:lstStyle/>
          <a:p>
            <a:pPr algn="just">
              <a:lnSpc>
                <a:spcPct val="150000"/>
              </a:lnSpc>
            </a:pPr>
            <a:r>
              <a:rPr lang="en-US" sz="1800" dirty="0">
                <a:solidFill>
                  <a:schemeClr val="accent2">
                    <a:lumMod val="50000"/>
                  </a:schemeClr>
                </a:solidFill>
              </a:rPr>
              <a:t>The largest city in southeastern Serbia and the seat of the </a:t>
            </a:r>
            <a:r>
              <a:rPr lang="en-US" sz="1800" dirty="0" err="1">
                <a:solidFill>
                  <a:schemeClr val="accent2">
                    <a:lumMod val="50000"/>
                  </a:schemeClr>
                </a:solidFill>
              </a:rPr>
              <a:t>Nisava</a:t>
            </a:r>
            <a:r>
              <a:rPr lang="en-US" sz="1800" dirty="0">
                <a:solidFill>
                  <a:schemeClr val="accent2">
                    <a:lumMod val="50000"/>
                  </a:schemeClr>
                </a:solidFill>
              </a:rPr>
              <a:t> Administrative District</a:t>
            </a:r>
            <a:endParaRPr lang="sr-Latn-RS" sz="1800" dirty="0">
              <a:solidFill>
                <a:schemeClr val="accent2">
                  <a:lumMod val="50000"/>
                </a:schemeClr>
              </a:solidFill>
            </a:endParaRPr>
          </a:p>
          <a:p>
            <a:pPr>
              <a:lnSpc>
                <a:spcPct val="150000"/>
              </a:lnSpc>
            </a:pPr>
            <a:r>
              <a:rPr lang="en-US" sz="1800" dirty="0">
                <a:solidFill>
                  <a:schemeClr val="accent2">
                    <a:lumMod val="50000"/>
                  </a:schemeClr>
                </a:solidFill>
              </a:rPr>
              <a:t>It is located on the river </a:t>
            </a:r>
            <a:r>
              <a:rPr lang="en-US" sz="1800" dirty="0" err="1">
                <a:solidFill>
                  <a:schemeClr val="accent2">
                    <a:lumMod val="50000"/>
                  </a:schemeClr>
                </a:solidFill>
              </a:rPr>
              <a:t>Nišava</a:t>
            </a:r>
            <a:endParaRPr lang="sr-Latn-RS" sz="1800" dirty="0">
              <a:solidFill>
                <a:schemeClr val="accent2">
                  <a:lumMod val="50000"/>
                </a:schemeClr>
              </a:solidFill>
            </a:endParaRPr>
          </a:p>
          <a:p>
            <a:pPr>
              <a:lnSpc>
                <a:spcPct val="150000"/>
              </a:lnSpc>
            </a:pPr>
            <a:r>
              <a:rPr lang="en-US" sz="1800" dirty="0">
                <a:solidFill>
                  <a:schemeClr val="accent2">
                    <a:lumMod val="50000"/>
                  </a:schemeClr>
                </a:solidFill>
              </a:rPr>
              <a:t>It was the administrative, military and trade center of the various states and empires to which it belonged, throughout its long history</a:t>
            </a:r>
            <a:endParaRPr lang="sr-Latn-RS" sz="1800" dirty="0">
              <a:solidFill>
                <a:schemeClr val="accent2">
                  <a:lumMod val="50000"/>
                </a:schemeClr>
              </a:solidFill>
            </a:endParaRPr>
          </a:p>
          <a:p>
            <a:pPr>
              <a:lnSpc>
                <a:spcPct val="150000"/>
              </a:lnSpc>
            </a:pPr>
            <a:r>
              <a:rPr lang="en-US" sz="1800" dirty="0">
                <a:solidFill>
                  <a:schemeClr val="accent2">
                    <a:lumMod val="50000"/>
                  </a:schemeClr>
                </a:solidFill>
              </a:rPr>
              <a:t>Transport infrastructure in the territory of Ni</a:t>
            </a:r>
            <a:r>
              <a:rPr lang="sr-Latn-RS" sz="1800" dirty="0">
                <a:solidFill>
                  <a:schemeClr val="accent2">
                    <a:lumMod val="50000"/>
                  </a:schemeClr>
                </a:solidFill>
              </a:rPr>
              <a:t>š</a:t>
            </a:r>
            <a:r>
              <a:rPr lang="en-US" sz="1800" dirty="0">
                <a:solidFill>
                  <a:schemeClr val="accent2">
                    <a:lumMod val="50000"/>
                  </a:schemeClr>
                </a:solidFill>
              </a:rPr>
              <a:t> makes it a crossroads of land and air transport in the Balkans</a:t>
            </a:r>
            <a:endParaRPr lang="ru-RU" sz="1800" dirty="0">
              <a:solidFill>
                <a:schemeClr val="accent2">
                  <a:lumMod val="50000"/>
                </a:schemeClr>
              </a:solidFill>
            </a:endParaRPr>
          </a:p>
        </p:txBody>
      </p:sp>
      <p:sp>
        <p:nvSpPr>
          <p:cNvPr id="8" name="Text Placeholder 7"/>
          <p:cNvSpPr>
            <a:spLocks noGrp="1"/>
          </p:cNvSpPr>
          <p:nvPr>
            <p:ph type="body" idx="18"/>
          </p:nvPr>
        </p:nvSpPr>
        <p:spPr>
          <a:xfrm>
            <a:off x="6620708" y="2206521"/>
            <a:ext cx="4183650" cy="365125"/>
          </a:xfrm>
        </p:spPr>
        <p:txBody>
          <a:bodyPr>
            <a:normAutofit fontScale="92500" lnSpcReduction="20000"/>
          </a:bodyPr>
          <a:lstStyle/>
          <a:p>
            <a:pPr algn="ctr"/>
            <a:r>
              <a:rPr lang="sr-Latn-RS" dirty="0"/>
              <a:t>Kragujevac</a:t>
            </a:r>
            <a:endParaRPr lang="ru-RU" dirty="0"/>
          </a:p>
        </p:txBody>
      </p:sp>
      <p:sp>
        <p:nvSpPr>
          <p:cNvPr id="26" name="Text Placeholder 6"/>
          <p:cNvSpPr txBox="1"/>
          <p:nvPr/>
        </p:nvSpPr>
        <p:spPr>
          <a:xfrm>
            <a:off x="6236659" y="2755328"/>
            <a:ext cx="4951748" cy="3792429"/>
          </a:xfrm>
          <a:prstGeom prst="rect">
            <a:avLst/>
          </a:prstGeom>
        </p:spPr>
        <p:txBody>
          <a:bodyPr vert="horz" lIns="91440" tIns="45720" rIns="91440" bIns="45720" rtlCol="0">
            <a:normAutofit lnSpcReduction="10000"/>
          </a:bodyPr>
          <a:lstStyle>
            <a:lvl1pPr marL="179705" indent="-179705"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sr-Latn-RS" sz="1800" b="1"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THE H</a:t>
            </a:r>
            <a:r>
              <a:rPr kumimoji="0" lang="en-US" sz="1800" b="1"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EART OF </a:t>
            </a:r>
            <a:r>
              <a:rPr kumimoji="0" lang="sr-Latn-RS" sz="1800" b="1"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Š</a:t>
            </a:r>
            <a:r>
              <a:rPr kumimoji="0" lang="en-US" sz="1800" b="1"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UMADIJA</a:t>
            </a:r>
            <a:endParaRPr kumimoji="0" lang="sr-Latn-RS" sz="1800" b="1"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The name Kragujevac is derived from the name of the bird </a:t>
            </a:r>
            <a:r>
              <a:rPr kumimoji="0" lang="en-US" sz="1800" b="0" i="0" u="none" strike="noStrike" kern="1200" cap="none" spc="0" normalizeH="0" baseline="0" noProof="0" dirty="0" err="1">
                <a:ln>
                  <a:noFill/>
                </a:ln>
                <a:solidFill>
                  <a:srgbClr val="7A0078">
                    <a:lumMod val="50000"/>
                  </a:srgbClr>
                </a:solidFill>
                <a:effectLst/>
                <a:uLnTx/>
                <a:uFillTx/>
                <a:latin typeface="Arial" panose="020B0604020202020204"/>
                <a:ea typeface="+mn-ea"/>
                <a:cs typeface="+mn-cs"/>
              </a:rPr>
              <a:t>Kraguj</a:t>
            </a:r>
            <a:endParaRPr kumimoji="0" lang="sr-Latn-R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One of the strongest administrative, cultural, financial, industrial and political centers in Serbia</a:t>
            </a:r>
            <a:endParaRPr kumimoji="0" lang="sr-Latn-R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a:p>
            <a:pPr marL="179705" marR="0" lvl="0" indent="-179705" algn="l" defTabSz="914400" rtl="0" eaLnBrk="1" fontAlgn="auto" latinLnBrk="0" hangingPunct="1">
              <a:lnSpc>
                <a:spcPct val="150000"/>
              </a:lnSpc>
              <a:spcBef>
                <a:spcPts val="600"/>
              </a:spcBef>
              <a:spcAft>
                <a:spcPts val="0"/>
              </a:spcAft>
              <a:buClr>
                <a:srgbClr val="D30F64"/>
              </a:buClr>
              <a:buSzTx/>
              <a:buFont typeface="Arial" panose="020B0604020202020204" pitchFamily="34" charset="0"/>
              <a:buChar char="•"/>
              <a:defRPr/>
            </a:pPr>
            <a:r>
              <a:rPr kumimoji="0" lang="en-U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rPr>
              <a:t>The first gymnasium in Kragujevac was founded in 1833 as the first gymnasium in the territory of the then Serbia.</a:t>
            </a:r>
            <a:endParaRPr kumimoji="0" lang="sr-Latn-RS" sz="1800" b="0" i="0" u="none" strike="noStrike" kern="1200" cap="none" spc="0" normalizeH="0" baseline="0" noProof="0" dirty="0">
              <a:ln>
                <a:noFill/>
              </a:ln>
              <a:solidFill>
                <a:srgbClr val="7A0078">
                  <a:lumMod val="50000"/>
                </a:srgbClr>
              </a:solidFill>
              <a:effectLst/>
              <a:uLnTx/>
              <a:uFillTx/>
              <a:latin typeface="Arial" panose="020B0604020202020204"/>
              <a:ea typeface="+mn-ea"/>
              <a:cs typeface="+mn-cs"/>
            </a:endParaRPr>
          </a:p>
        </p:txBody>
      </p:sp>
      <p:pic>
        <p:nvPicPr>
          <p:cNvPr id="17" name="Picture 16" descr="A close up of a map&#10;&#10;Description automatically generated"/>
          <p:cNvPicPr>
            <a:picLocks noChangeAspect="1"/>
          </p:cNvPicPr>
          <p:nvPr/>
        </p:nvPicPr>
        <p:blipFill>
          <a:blip r:embed="rId2" cstate="print"/>
          <a:stretch>
            <a:fillRect/>
          </a:stretch>
        </p:blipFill>
        <p:spPr>
          <a:xfrm>
            <a:off x="6776237" y="2755328"/>
            <a:ext cx="3643727" cy="3921229"/>
          </a:xfrm>
          <a:prstGeom prst="rect">
            <a:avLst/>
          </a:prstGeom>
        </p:spPr>
      </p:pic>
      <p:pic>
        <p:nvPicPr>
          <p:cNvPr id="11" name="Picture 10" descr="A close up of a logo&#10;&#10;Description automatically generated"/>
          <p:cNvPicPr>
            <a:picLocks noChangeAspect="1"/>
          </p:cNvPicPr>
          <p:nvPr/>
        </p:nvPicPr>
        <p:blipFill>
          <a:blip r:embed="rId3"/>
          <a:stretch>
            <a:fillRect/>
          </a:stretch>
        </p:blipFill>
        <p:spPr>
          <a:xfrm>
            <a:off x="6794689" y="3167893"/>
            <a:ext cx="3956398" cy="2967298"/>
          </a:xfrm>
          <a:prstGeom prst="rect">
            <a:avLst/>
          </a:prstGeom>
        </p:spPr>
      </p:pic>
      <p:sp>
        <p:nvSpPr>
          <p:cNvPr id="14" name="Oval 13"/>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sp>
        <p:nvSpPr>
          <p:cNvPr id="19" name="TextBox 18"/>
          <p:cNvSpPr txBox="1"/>
          <p:nvPr/>
        </p:nvSpPr>
        <p:spPr>
          <a:xfrm>
            <a:off x="10807149" y="5862490"/>
            <a:ext cx="463826" cy="261610"/>
          </a:xfrm>
          <a:prstGeom prst="rect">
            <a:avLst/>
          </a:prstGeom>
          <a:noFill/>
        </p:spPr>
        <p:txBody>
          <a:bodyPr wrap="square" rtlCol="0">
            <a:spAutoFit/>
          </a:bodyPr>
          <a:lstStyle/>
          <a:p>
            <a:pPr algn="ctr"/>
            <a:r>
              <a:rPr lang="en-IN" sz="1100" dirty="0"/>
              <a:t>5</a:t>
            </a:r>
          </a:p>
        </p:txBody>
      </p:sp>
      <p:grpSp>
        <p:nvGrpSpPr>
          <p:cNvPr id="5" name="Group 4"/>
          <p:cNvGrpSpPr/>
          <p:nvPr/>
        </p:nvGrpSpPr>
        <p:grpSpPr>
          <a:xfrm>
            <a:off x="1214326" y="2755328"/>
            <a:ext cx="3643727" cy="3921229"/>
            <a:chOff x="1214326" y="2755328"/>
            <a:chExt cx="3643727" cy="3921229"/>
          </a:xfrm>
        </p:grpSpPr>
        <p:pic>
          <p:nvPicPr>
            <p:cNvPr id="15" name="Picture 14" descr="A close up of a map&#10;&#10;Description automatically generated"/>
            <p:cNvPicPr>
              <a:picLocks noChangeAspect="1"/>
            </p:cNvPicPr>
            <p:nvPr/>
          </p:nvPicPr>
          <p:blipFill>
            <a:blip r:embed="rId2" cstate="print"/>
            <a:stretch>
              <a:fillRect/>
            </a:stretch>
          </p:blipFill>
          <p:spPr>
            <a:xfrm>
              <a:off x="1214326" y="2755328"/>
              <a:ext cx="3643727" cy="3921229"/>
            </a:xfrm>
            <a:prstGeom prst="rect">
              <a:avLst/>
            </a:prstGeom>
          </p:spPr>
        </p:pic>
        <p:pic>
          <p:nvPicPr>
            <p:cNvPr id="16" name="Picture 15" descr="A picture containing drawing&#10;&#10;Description automatically generated"/>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xmlns="" val="0"/>
                </a:ext>
              </a:extLst>
            </a:blip>
            <a:stretch>
              <a:fillRect/>
            </a:stretch>
          </p:blipFill>
          <p:spPr>
            <a:xfrm>
              <a:off x="3459248" y="4458064"/>
              <a:ext cx="658116" cy="1169983"/>
            </a:xfrm>
            <a:prstGeom prst="rect">
              <a:avLst/>
            </a:prstGeom>
          </p:spPr>
        </p:pic>
      </p:grpSp>
      <p:pic>
        <p:nvPicPr>
          <p:cNvPr id="20" name="Picture 19" descr="A picture containing graphics, game, flower&#10;&#10;Description automatically generated"/>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21" name="TextBox 20"/>
          <p:cNvSpPr txBox="1"/>
          <p:nvPr/>
        </p:nvSpPr>
        <p:spPr>
          <a:xfrm>
            <a:off x="10727182" y="5858107"/>
            <a:ext cx="729776" cy="276999"/>
          </a:xfrm>
          <a:prstGeom prst="rect">
            <a:avLst/>
          </a:prstGeom>
          <a:noFill/>
        </p:spPr>
        <p:txBody>
          <a:bodyPr wrap="square" rtlCol="0">
            <a:spAutoFit/>
          </a:bodyPr>
          <a:lstStyle/>
          <a:p>
            <a:pPr algn="ctr"/>
            <a:r>
              <a:rPr lang="en-IN" sz="1200" dirty="0"/>
              <a:t>7</a:t>
            </a:r>
            <a:endParaRPr lang="sr-Latn-RS" sz="1200" dirty="0"/>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7"/>
                                        </p:tgtEl>
                                        <p:attrNameLst>
                                          <p:attrName>ppt_w</p:attrName>
                                        </p:attrNameLst>
                                      </p:cBhvr>
                                      <p:tavLst>
                                        <p:tav tm="0">
                                          <p:val>
                                            <p:strVal val="ppt_w"/>
                                          </p:val>
                                        </p:tav>
                                        <p:tav tm="100000">
                                          <p:val>
                                            <p:fltVal val="0"/>
                                          </p:val>
                                        </p:tav>
                                      </p:tavLst>
                                    </p:anim>
                                    <p:anim calcmode="lin" valueType="num">
                                      <p:cBhvr>
                                        <p:cTn id="26" dur="500"/>
                                        <p:tgtEl>
                                          <p:spTgt spid="17"/>
                                        </p:tgtEl>
                                        <p:attrNameLst>
                                          <p:attrName>ppt_h</p:attrName>
                                        </p:attrNameLst>
                                      </p:cBhvr>
                                      <p:tavLst>
                                        <p:tav tm="0">
                                          <p:val>
                                            <p:strVal val="ppt_h"/>
                                          </p:val>
                                        </p:tav>
                                        <p:tav tm="100000">
                                          <p:val>
                                            <p:fltVal val="0"/>
                                          </p:val>
                                        </p:tav>
                                      </p:tavLst>
                                    </p:anim>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ntr" presetSubtype="0" fill="hold" nodeType="withEffect">
                                  <p:stCondLst>
                                    <p:cond delay="0"/>
                                  </p:stCondLst>
                                  <p:iterate type="lt">
                                    <p:tmPct val="0"/>
                                  </p:iterate>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1000"/>
                                        <p:tgtEl>
                                          <p:spTgt spid="26">
                                            <p:txEl>
                                              <p:pRg st="0" end="0"/>
                                            </p:txEl>
                                          </p:spTgt>
                                        </p:tgtEl>
                                      </p:cBhvr>
                                    </p:animEffect>
                                  </p:childTnLst>
                                </p:cTn>
                              </p:par>
                              <p:par>
                                <p:cTn id="35" presetID="3" presetClass="emph" presetSubtype="2" repeatCount="indefinite" accel="50000" decel="50000" autoRev="1" fill="hold" nodeType="withEffect">
                                  <p:stCondLst>
                                    <p:cond delay="0"/>
                                  </p:stCondLst>
                                  <p:iterate type="lt">
                                    <p:tmPct val="10000"/>
                                  </p:iterate>
                                  <p:childTnLst>
                                    <p:animClr clrSpc="rgb" dir="cw">
                                      <p:cBhvr override="childStyle">
                                        <p:cTn id="36" dur="500" fill="hold"/>
                                        <p:tgtEl>
                                          <p:spTgt spid="26">
                                            <p:txEl>
                                              <p:pRg st="0" end="0"/>
                                            </p:txEl>
                                          </p:spTgt>
                                        </p:tgtEl>
                                        <p:attrNameLst>
                                          <p:attrName>style.color</p:attrName>
                                        </p:attrNameLst>
                                      </p:cBhvr>
                                      <p:to>
                                        <a:srgbClr val="C00000"/>
                                      </p:to>
                                    </p:animClr>
                                  </p:childTnLst>
                                </p:cTn>
                              </p:par>
                              <p:par>
                                <p:cTn id="37" presetID="3" presetClass="emph" presetSubtype="10" repeatCount="indefinite" decel="100000" autoRev="1" nodeType="withEffect">
                                  <p:stCondLst>
                                    <p:cond delay="0"/>
                                  </p:stCondLst>
                                  <p:iterate type="lt">
                                    <p:tmPct val="10000"/>
                                  </p:iterate>
                                  <p:childTnLst>
                                    <p:animClr clrSpc="hsl" dir="ccw">
                                      <p:cBhvr override="childStyle">
                                        <p:cTn id="38" dur="1000" fill="hold"/>
                                        <p:tgtEl>
                                          <p:spTgt spid="26">
                                            <p:txEl>
                                              <p:pRg st="0" end="0"/>
                                            </p:txEl>
                                          </p:spTgt>
                                        </p:tgtEl>
                                        <p:attrNameLst>
                                          <p:attrName>style.color</p:attrName>
                                        </p:attrNameLst>
                                      </p:cBhvr>
                                      <p:to>
                                        <a:schemeClr val="accent1"/>
                                      </p:to>
                                    </p:animClr>
                                  </p:childTnLst>
                                </p:cTn>
                              </p:par>
                              <p:par>
                                <p:cTn id="39" presetID="10" presetClass="entr" presetSubtype="0" fill="hold" nodeType="withEffect">
                                  <p:stCondLst>
                                    <p:cond delay="0"/>
                                  </p:stCondLst>
                                  <p:childTnLst>
                                    <p:set>
                                      <p:cBhvr>
                                        <p:cTn id="40" dur="1" fill="hold">
                                          <p:stCondLst>
                                            <p:cond delay="0"/>
                                          </p:stCondLst>
                                        </p:cTn>
                                        <p:tgtEl>
                                          <p:spTgt spid="26">
                                            <p:txEl>
                                              <p:pRg st="1" end="1"/>
                                            </p:txEl>
                                          </p:spTgt>
                                        </p:tgtEl>
                                        <p:attrNameLst>
                                          <p:attrName>style.visibility</p:attrName>
                                        </p:attrNameLst>
                                      </p:cBhvr>
                                      <p:to>
                                        <p:strVal val="visible"/>
                                      </p:to>
                                    </p:set>
                                    <p:animEffect transition="in" filter="fade">
                                      <p:cBhvr>
                                        <p:cTn id="41" dur="1000"/>
                                        <p:tgtEl>
                                          <p:spTgt spid="26">
                                            <p:txEl>
                                              <p:pRg st="1" end="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xEl>
                                              <p:pRg st="2" end="2"/>
                                            </p:txEl>
                                          </p:spTgt>
                                        </p:tgtEl>
                                        <p:attrNameLst>
                                          <p:attrName>style.visibility</p:attrName>
                                        </p:attrNameLst>
                                      </p:cBhvr>
                                      <p:to>
                                        <p:strVal val="visible"/>
                                      </p:to>
                                    </p:set>
                                    <p:animEffect transition="in" filter="fade">
                                      <p:cBhvr>
                                        <p:cTn id="44" dur="1000"/>
                                        <p:tgtEl>
                                          <p:spTgt spid="26">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6">
                                            <p:txEl>
                                              <p:pRg st="3" end="3"/>
                                            </p:txEl>
                                          </p:spTgt>
                                        </p:tgtEl>
                                        <p:attrNameLst>
                                          <p:attrName>style.visibility</p:attrName>
                                        </p:attrNameLst>
                                      </p:cBhvr>
                                      <p:to>
                                        <p:strVal val="visible"/>
                                      </p:to>
                                    </p:set>
                                    <p:animEffect transition="in" filter="fade">
                                      <p:cBhvr>
                                        <p:cTn id="47" dur="10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2412317" y="5950377"/>
            <a:ext cx="7366026" cy="463134"/>
          </a:xfrm>
        </p:spPr>
        <p:txBody>
          <a:bodyPr/>
          <a:lstStyle/>
          <a:p>
            <a:r>
              <a:rPr lang="en-IN" sz="2400" dirty="0"/>
              <a:t>P</a:t>
            </a:r>
            <a:r>
              <a:rPr lang="sr-Latn-RS" sz="2400" dirty="0"/>
              <a:t>opulation: 150.850</a:t>
            </a:r>
          </a:p>
        </p:txBody>
      </p:sp>
      <p:sp>
        <p:nvSpPr>
          <p:cNvPr id="10" name="Oval 9"/>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sp>
        <p:nvSpPr>
          <p:cNvPr id="15" name="Title 1"/>
          <p:cNvSpPr>
            <a:spLocks noGrp="1"/>
          </p:cNvSpPr>
          <p:nvPr>
            <p:ph type="title"/>
          </p:nvPr>
        </p:nvSpPr>
        <p:spPr>
          <a:xfrm rot="20033052">
            <a:off x="7163476" y="494840"/>
            <a:ext cx="4277781" cy="1207041"/>
          </a:xfrm>
          <a:noFill/>
        </p:spPr>
        <p:txBody>
          <a:bodyPr>
            <a:normAutofit/>
          </a:bodyPr>
          <a:lstStyle/>
          <a:p>
            <a:r>
              <a:rPr lang="en-IN" sz="5000" dirty="0">
                <a:ln w="13462">
                  <a:solidFill>
                    <a:schemeClr val="bg1"/>
                  </a:solidFill>
                  <a:prstDash val="solid"/>
                </a:ln>
                <a:solidFill>
                  <a:srgbClr val="FF0000"/>
                </a:solidFill>
                <a:latin typeface="Tw Cen MT" panose="020B0602020104020603" pitchFamily="34" charset="-18"/>
              </a:rPr>
              <a:t>K</a:t>
            </a:r>
            <a:r>
              <a:rPr lang="en-IN" sz="5000" dirty="0">
                <a:ln w="13462">
                  <a:solidFill>
                    <a:schemeClr val="bg1"/>
                  </a:solidFill>
                  <a:prstDash val="solid"/>
                </a:ln>
                <a:solidFill>
                  <a:srgbClr val="002060"/>
                </a:solidFill>
                <a:latin typeface="Tw Cen MT" panose="020B0602020104020603" pitchFamily="34" charset="-18"/>
              </a:rPr>
              <a:t>R</a:t>
            </a:r>
            <a:r>
              <a:rPr lang="en-IN" sz="5000" dirty="0">
                <a:ln w="13462">
                  <a:solidFill>
                    <a:schemeClr val="bg1"/>
                  </a:solidFill>
                  <a:prstDash val="solid"/>
                </a:ln>
                <a:latin typeface="Tw Cen MT" panose="020B0602020104020603" pitchFamily="34" charset="-18"/>
              </a:rPr>
              <a:t>A</a:t>
            </a:r>
            <a:r>
              <a:rPr lang="en-IN" sz="5000" dirty="0">
                <a:ln w="13462">
                  <a:solidFill>
                    <a:schemeClr val="bg1"/>
                  </a:solidFill>
                  <a:prstDash val="solid"/>
                </a:ln>
                <a:solidFill>
                  <a:srgbClr val="FF0000"/>
                </a:solidFill>
                <a:latin typeface="Tw Cen MT" panose="020B0602020104020603" pitchFamily="34" charset="-18"/>
              </a:rPr>
              <a:t>G</a:t>
            </a:r>
            <a:r>
              <a:rPr lang="en-IN" sz="5000" dirty="0">
                <a:ln w="13462">
                  <a:solidFill>
                    <a:schemeClr val="bg1"/>
                  </a:solidFill>
                  <a:prstDash val="solid"/>
                </a:ln>
                <a:solidFill>
                  <a:srgbClr val="002060"/>
                </a:solidFill>
                <a:latin typeface="Tw Cen MT" panose="020B0602020104020603" pitchFamily="34" charset="-18"/>
              </a:rPr>
              <a:t>U</a:t>
            </a:r>
            <a:r>
              <a:rPr lang="en-IN" sz="5000" dirty="0">
                <a:ln w="13462">
                  <a:solidFill>
                    <a:schemeClr val="bg1"/>
                  </a:solidFill>
                  <a:prstDash val="solid"/>
                </a:ln>
                <a:latin typeface="Tw Cen MT" panose="020B0602020104020603" pitchFamily="34" charset="-18"/>
              </a:rPr>
              <a:t>J</a:t>
            </a:r>
            <a:r>
              <a:rPr lang="en-IN" sz="5000" dirty="0">
                <a:ln w="13462">
                  <a:solidFill>
                    <a:schemeClr val="bg1"/>
                  </a:solidFill>
                  <a:prstDash val="solid"/>
                </a:ln>
                <a:solidFill>
                  <a:srgbClr val="FF0000"/>
                </a:solidFill>
                <a:latin typeface="Tw Cen MT" panose="020B0602020104020603" pitchFamily="34" charset="-18"/>
              </a:rPr>
              <a:t>E</a:t>
            </a:r>
            <a:r>
              <a:rPr lang="en-IN" sz="5000" dirty="0">
                <a:ln w="13462">
                  <a:solidFill>
                    <a:schemeClr val="bg1"/>
                  </a:solidFill>
                  <a:prstDash val="solid"/>
                </a:ln>
                <a:solidFill>
                  <a:srgbClr val="002060"/>
                </a:solidFill>
                <a:latin typeface="Tw Cen MT" panose="020B0602020104020603" pitchFamily="34" charset="-18"/>
              </a:rPr>
              <a:t>V</a:t>
            </a:r>
            <a:r>
              <a:rPr lang="en-IN" sz="5000" dirty="0">
                <a:ln w="13462">
                  <a:solidFill>
                    <a:schemeClr val="bg1"/>
                  </a:solidFill>
                  <a:prstDash val="solid"/>
                </a:ln>
                <a:latin typeface="Tw Cen MT" panose="020B0602020104020603" pitchFamily="34" charset="-18"/>
              </a:rPr>
              <a:t>A</a:t>
            </a:r>
            <a:r>
              <a:rPr lang="en-IN" sz="5000" dirty="0">
                <a:ln w="13462">
                  <a:solidFill>
                    <a:schemeClr val="bg1"/>
                  </a:solidFill>
                  <a:prstDash val="solid"/>
                </a:ln>
                <a:solidFill>
                  <a:srgbClr val="FF0000"/>
                </a:solidFill>
                <a:latin typeface="Tw Cen MT" panose="020B0602020104020603" pitchFamily="34" charset="-18"/>
              </a:rPr>
              <a:t>C</a:t>
            </a:r>
            <a:endParaRPr lang="ru-RU" sz="5000" dirty="0">
              <a:ln w="13462">
                <a:solidFill>
                  <a:schemeClr val="bg1"/>
                </a:solidFill>
                <a:prstDash val="solid"/>
              </a:ln>
              <a:solidFill>
                <a:srgbClr val="FF0000"/>
              </a:solidFill>
            </a:endParaRPr>
          </a:p>
        </p:txBody>
      </p:sp>
      <p:pic>
        <p:nvPicPr>
          <p:cNvPr id="5" name="Picture Placeholder 4" descr="A view of a city&#10;&#10;Description automatically generated"/>
          <p:cNvPicPr>
            <a:picLocks noGrp="1" noChangeAspect="1"/>
          </p:cNvPicPr>
          <p:nvPr>
            <p:ph type="pic" sz="quarter" idx="17"/>
          </p:nvPr>
        </p:nvPicPr>
        <p:blipFill>
          <a:blip r:embed="rId2">
            <a:extLst>
              <a:ext uri="{28A0092B-C50C-407E-A947-70E740481C1C}">
                <a14:useLocalDpi xmlns:a14="http://schemas.microsoft.com/office/drawing/2010/main" xmlns="" val="0"/>
              </a:ext>
            </a:extLst>
          </a:blip>
          <a:srcRect t="9403" b="9403"/>
          <a:stretch>
            <a:fillRect/>
          </a:stretch>
        </p:blipFill>
        <p:spPr/>
      </p:pic>
      <p:pic>
        <p:nvPicPr>
          <p:cNvPr id="8" name="Picture 7" descr="A picture containing graphics, game, flower&#10;&#10;Description automatically generate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9" name="TextBox 8"/>
          <p:cNvSpPr txBox="1"/>
          <p:nvPr/>
        </p:nvSpPr>
        <p:spPr>
          <a:xfrm>
            <a:off x="10727182" y="5858107"/>
            <a:ext cx="729776" cy="276999"/>
          </a:xfrm>
          <a:prstGeom prst="rect">
            <a:avLst/>
          </a:prstGeom>
          <a:noFill/>
        </p:spPr>
        <p:txBody>
          <a:bodyPr wrap="square" rtlCol="0">
            <a:spAutoFit/>
          </a:bodyPr>
          <a:lstStyle/>
          <a:p>
            <a:pPr algn="ctr"/>
            <a:r>
              <a:rPr lang="en-IN" sz="1200" dirty="0"/>
              <a:t>8</a:t>
            </a:r>
            <a:endParaRPr lang="sr-Latn-R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iterate type="wd">
                                    <p:tmPct val="10000"/>
                                  </p:iterate>
                                  <p:childTnLst>
                                    <p:anim calcmode="discrete" valueType="str">
                                      <p:cBhvr>
                                        <p:cTn id="6" dur="5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2412317" y="5982183"/>
            <a:ext cx="7366026" cy="463134"/>
          </a:xfrm>
        </p:spPr>
        <p:txBody>
          <a:bodyPr/>
          <a:lstStyle/>
          <a:p>
            <a:r>
              <a:rPr lang="sr-Latn-RS" sz="3200" dirty="0"/>
              <a:t>First Kragujevac Gymnasium</a:t>
            </a:r>
          </a:p>
        </p:txBody>
      </p:sp>
      <p:sp>
        <p:nvSpPr>
          <p:cNvPr id="10" name="Oval 9"/>
          <p:cNvSpPr/>
          <p:nvPr/>
        </p:nvSpPr>
        <p:spPr>
          <a:xfrm>
            <a:off x="10873409" y="5777947"/>
            <a:ext cx="437322" cy="437322"/>
          </a:xfrm>
          <a:prstGeom prst="ellipse">
            <a:avLst/>
          </a:prstGeom>
          <a:solidFill>
            <a:schemeClr val="bg1"/>
          </a:solidFill>
          <a:ln w="12700" cap="flat">
            <a:noFill/>
            <a:prstDash val="solid"/>
            <a:miter/>
          </a:ln>
        </p:spPr>
        <p:txBody>
          <a:bodyPr rtlCol="0" anchor="ctr"/>
          <a:lstStyle/>
          <a:p>
            <a:pPr algn="l"/>
            <a:endParaRPr lang="sr-Latn-RS" dirty="0"/>
          </a:p>
        </p:txBody>
      </p:sp>
      <p:pic>
        <p:nvPicPr>
          <p:cNvPr id="19" name="Picture Placeholder 18" descr="A building covered in snow&#10;&#10;Description automatically generated"/>
          <p:cNvPicPr>
            <a:picLocks noGrp="1" noChangeAspect="1"/>
          </p:cNvPicPr>
          <p:nvPr>
            <p:ph type="pic" sz="quarter" idx="17"/>
          </p:nvPr>
        </p:nvPicPr>
        <p:blipFill>
          <a:blip r:embed="rId2">
            <a:extLst>
              <a:ext uri="{28A0092B-C50C-407E-A947-70E740481C1C}">
                <a14:useLocalDpi xmlns:a14="http://schemas.microsoft.com/office/drawing/2010/main" xmlns="" val="0"/>
              </a:ext>
            </a:extLst>
          </a:blip>
          <a:srcRect t="9393" b="9393"/>
          <a:stretch>
            <a:fillRect/>
          </a:stretch>
        </p:blipFill>
        <p:spPr/>
      </p:pic>
      <p:pic>
        <p:nvPicPr>
          <p:cNvPr id="23" name="Picture 22" descr="A picture containing graphics, game, flower&#10;&#10;Description automatically generate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94589" y="5497532"/>
            <a:ext cx="994962" cy="998151"/>
          </a:xfrm>
          <a:prstGeom prst="rect">
            <a:avLst/>
          </a:prstGeom>
        </p:spPr>
      </p:pic>
      <p:sp>
        <p:nvSpPr>
          <p:cNvPr id="24" name="TextBox 23"/>
          <p:cNvSpPr txBox="1"/>
          <p:nvPr/>
        </p:nvSpPr>
        <p:spPr>
          <a:xfrm>
            <a:off x="10727182" y="5858107"/>
            <a:ext cx="729776" cy="276999"/>
          </a:xfrm>
          <a:prstGeom prst="rect">
            <a:avLst/>
          </a:prstGeom>
          <a:noFill/>
        </p:spPr>
        <p:txBody>
          <a:bodyPr wrap="square" rtlCol="0">
            <a:spAutoFit/>
          </a:bodyPr>
          <a:lstStyle/>
          <a:p>
            <a:pPr algn="ctr"/>
            <a:r>
              <a:rPr lang="en-IN" sz="1200" dirty="0"/>
              <a:t>9</a:t>
            </a:r>
            <a:endParaRPr lang="sr-Latn-RS" sz="1200" dirty="0"/>
          </a:p>
        </p:txBody>
      </p:sp>
    </p:spTree>
  </p:cSld>
  <p:clrMapOvr>
    <a:masterClrMapping/>
  </p:clrMapOvr>
  <p:transition spd="slow">
    <p:fade/>
  </p:transition>
</p:sld>
</file>

<file path=ppt/theme/theme1.xml><?xml version="1.0" encoding="utf-8"?>
<a:theme xmlns:a="http://schemas.openxmlformats.org/drawingml/2006/main" name="1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1019</Words>
  <Application>WPS Presentation</Application>
  <PresentationFormat>Custom</PresentationFormat>
  <Paragraphs>86</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Theme</vt:lpstr>
      <vt:lpstr>SERBIA</vt:lpstr>
      <vt:lpstr>Slide 2</vt:lpstr>
      <vt:lpstr>Slide 3</vt:lpstr>
      <vt:lpstr>Slide 4</vt:lpstr>
      <vt:lpstr>CITIES OF SERBIA</vt:lpstr>
      <vt:lpstr>BELGRADE</vt:lpstr>
      <vt:lpstr>CITIES OF SERBIA</vt:lpstr>
      <vt:lpstr>KRAGUJEVAC</vt:lpstr>
      <vt:lpstr>Slide 9</vt:lpstr>
      <vt:lpstr>SPORTS</vt:lpstr>
      <vt:lpstr>FOOTBALL</vt:lpstr>
      <vt:lpstr>BASKETBALL</vt:lpstr>
      <vt:lpstr>WATERPOLLO</vt:lpstr>
      <vt:lpstr>Slide 14</vt:lpstr>
      <vt:lpstr>TRADITIONAL FOOD</vt:lpstr>
      <vt:lpstr>NATIONAL COSTUMES</vt:lpstr>
      <vt:lpstr>FESTIVALS</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SERBIA</dc:title>
  <dc:creator>Dejan Živić</dc:creator>
  <cp:lastModifiedBy>user</cp:lastModifiedBy>
  <cp:revision>20</cp:revision>
  <dcterms:created xsi:type="dcterms:W3CDTF">2020-02-09T15:54:00Z</dcterms:created>
  <dcterms:modified xsi:type="dcterms:W3CDTF">2020-12-14T14:08:31Z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