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648" r:id="rId1"/>
  </p:sldMasterIdLst>
  <p:sldIdLst>
    <p:sldId id="263" r:id="rId2"/>
    <p:sldId id="265" r:id="rId3"/>
    <p:sldId id="264" r:id="rId4"/>
    <p:sldId id="269" r:id="rId5"/>
    <p:sldId id="270" r:id="rId6"/>
    <p:sldId id="271" r:id="rId7"/>
    <p:sldId id="273" r:id="rId8"/>
    <p:sldId id="283" r:id="rId9"/>
    <p:sldId id="299" r:id="rId10"/>
    <p:sldId id="300" r:id="rId11"/>
    <p:sldId id="301" r:id="rId12"/>
  </p:sldIdLst>
  <p:sldSz cx="15087600" cy="37719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Default Section" id="{E0943D6A-F2AE-4C7C-AC41-9C697815D389}">
          <p14:sldIdLst/>
        </p14:section>
        <p14:section name="Pravoslavni manastiri" id="{1F0B3692-0E0E-47DA-88A3-5FEE9C947AB2}">
          <p14:sldIdLst>
            <p14:sldId id="263"/>
            <p14:sldId id="265"/>
            <p14:sldId id="264"/>
            <p14:sldId id="269"/>
            <p14:sldId id="270"/>
            <p14:sldId id="271"/>
            <p14:sldId id="273"/>
            <p14:sldId id="283"/>
            <p14:sldId id="299"/>
            <p14:sldId id="300"/>
            <p14:sldId id="301"/>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4994" autoAdjust="0"/>
    <p:restoredTop sz="95274" autoAdjust="0"/>
  </p:normalViewPr>
  <p:slideViewPr>
    <p:cSldViewPr snapToGrid="0">
      <p:cViewPr varScale="1">
        <p:scale>
          <a:sx n="70" d="100"/>
          <a:sy n="70" d="100"/>
        </p:scale>
        <p:origin x="-102" y="-846"/>
      </p:cViewPr>
      <p:guideLst>
        <p:guide orient="horz" pos="1188"/>
        <p:guide pos="4752"/>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050" name="Picture 3"/>
          <p:cNvPicPr>
            <a:picLocks noChangeAspect="1"/>
          </p:cNvPicPr>
          <p:nvPr/>
        </p:nvPicPr>
        <p:blipFill>
          <a:blip r:embed="rId2"/>
          <a:stretch>
            <a:fillRect/>
          </a:stretch>
        </p:blipFill>
        <p:spPr>
          <a:xfrm>
            <a:off x="0" y="0"/>
            <a:ext cx="15087600" cy="3771900"/>
          </a:xfrm>
          <a:prstGeom prst="rect">
            <a:avLst/>
          </a:prstGeom>
          <a:noFill/>
          <a:ln w="9525">
            <a:noFill/>
          </a:ln>
        </p:spPr>
      </p:pic>
      <p:sp>
        <p:nvSpPr>
          <p:cNvPr id="2051" name="Rectangle 3"/>
          <p:cNvSpPr>
            <a:spLocks noGrp="1" noChangeArrowheads="1"/>
          </p:cNvSpPr>
          <p:nvPr>
            <p:ph type="ctrTitle"/>
          </p:nvPr>
        </p:nvSpPr>
        <p:spPr>
          <a:xfrm>
            <a:off x="772716" y="2044859"/>
            <a:ext cx="13542169" cy="595471"/>
          </a:xfrm>
        </p:spPr>
        <p:txBody>
          <a:bodyPr/>
          <a:lstStyle>
            <a:lvl1pPr algn="r">
              <a:defRPr/>
            </a:lvl1pPr>
          </a:lstStyle>
          <a:p>
            <a:pPr lvl="0"/>
            <a:r>
              <a:rPr lang="en-US" altLang="zh-CN" noProof="0" smtClean="0"/>
              <a:t>Click to edit Master title style</a:t>
            </a:r>
          </a:p>
        </p:txBody>
      </p:sp>
      <p:sp>
        <p:nvSpPr>
          <p:cNvPr id="2052" name="Rectangle 4"/>
          <p:cNvSpPr>
            <a:spLocks noGrp="1" noChangeArrowheads="1"/>
          </p:cNvSpPr>
          <p:nvPr>
            <p:ph type="subTitle" idx="1"/>
          </p:nvPr>
        </p:nvSpPr>
        <p:spPr>
          <a:xfrm>
            <a:off x="775335" y="2717165"/>
            <a:ext cx="13550028" cy="539591"/>
          </a:xfrm>
        </p:spPr>
        <p:txBody>
          <a:bodyPr/>
          <a:lstStyle>
            <a:lvl1pPr marL="0" indent="0" algn="r">
              <a:buFontTx/>
              <a:buNone/>
              <a:defRPr/>
            </a:lvl1pPr>
          </a:lstStyle>
          <a:p>
            <a:pPr lvl="0"/>
            <a:r>
              <a:rPr lang="en-US" altLang="zh-CN" noProof="0" smtClean="0"/>
              <a:t>Click to edit Master subtitle style</a:t>
            </a:r>
          </a:p>
        </p:txBody>
      </p:sp>
      <p:sp>
        <p:nvSpPr>
          <p:cNvPr id="9" name="Rectangle 5"/>
          <p:cNvSpPr>
            <a:spLocks noGrp="1" noChangeArrowheads="1"/>
          </p:cNvSpPr>
          <p:nvPr>
            <p:ph type="dt" sz="half" idx="2"/>
          </p:nvPr>
        </p:nvSpPr>
        <p:spPr bwMode="auto">
          <a:xfrm>
            <a:off x="754380" y="3434874"/>
            <a:ext cx="3520440" cy="261938"/>
          </a:xfrm>
          <a:prstGeom prst="rect">
            <a:avLst/>
          </a:prstGeom>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C43566DB-F71E-4E89-8F08-32598F6D9863}" type="datetimeFigureOut">
              <a:rPr lang="en-US" smtClean="0"/>
              <a:pPr/>
              <a:t>12/14/2020</a:t>
            </a:fld>
            <a:endParaRPr lang="en-US" dirty="0"/>
          </a:p>
        </p:txBody>
      </p:sp>
      <p:sp>
        <p:nvSpPr>
          <p:cNvPr id="10" name="Rectangle 6"/>
          <p:cNvSpPr>
            <a:spLocks noGrp="1" noChangeArrowheads="1"/>
          </p:cNvSpPr>
          <p:nvPr>
            <p:ph type="ftr" sz="quarter" idx="3"/>
          </p:nvPr>
        </p:nvSpPr>
        <p:spPr bwMode="auto">
          <a:xfrm>
            <a:off x="5154930" y="3434874"/>
            <a:ext cx="4777740" cy="261938"/>
          </a:xfrm>
          <a:prstGeom prst="rect">
            <a:avLst/>
          </a:prstGeom>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endParaRPr lang="en-US" dirty="0"/>
          </a:p>
        </p:txBody>
      </p:sp>
      <p:sp>
        <p:nvSpPr>
          <p:cNvPr id="11" name="Rectangle 7"/>
          <p:cNvSpPr>
            <a:spLocks noGrp="1" noChangeArrowheads="1"/>
          </p:cNvSpPr>
          <p:nvPr>
            <p:ph type="sldNum" sz="quarter" idx="4"/>
          </p:nvPr>
        </p:nvSpPr>
        <p:spPr bwMode="auto">
          <a:xfrm>
            <a:off x="10812780" y="3434874"/>
            <a:ext cx="3520440" cy="261938"/>
          </a:xfrm>
          <a:prstGeom prst="rect">
            <a:avLst/>
          </a:prstGeom>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C1191CF7-727D-43EB-9B39-0EA3F8B21C58}" type="slidenum">
              <a:rPr lang="en-US" smtClean="0"/>
              <a:pPr/>
              <a:t>‹#›</a:t>
            </a:fld>
            <a:endParaRPr lang="en-US" dirty="0"/>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3566DB-F71E-4E89-8F08-32598F6D9863}" type="datetimeFigureOut">
              <a:rPr lang="en-US" smtClean="0"/>
              <a:pPr/>
              <a:t>12/14/2020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191CF7-727D-43EB-9B39-0EA3F8B21C58}" type="slidenum">
              <a:rPr lang="en-US" smtClean="0"/>
              <a:pPr/>
              <a:t>‹#›</a:t>
            </a:fld>
            <a:endParaRPr lang="en-US" dirty="0"/>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938510" y="104775"/>
            <a:ext cx="3394710" cy="32654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54380" y="104775"/>
            <a:ext cx="9932670" cy="32654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3566DB-F71E-4E89-8F08-32598F6D9863}" type="datetimeFigureOut">
              <a:rPr lang="en-US" smtClean="0"/>
              <a:pPr/>
              <a:t>12/14/2020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191CF7-727D-43EB-9B39-0EA3F8B21C58}" type="slidenum">
              <a:rPr lang="en-US" smtClean="0"/>
              <a:pPr/>
              <a:t>‹#›</a:t>
            </a:fld>
            <a:endParaRPr lang="en-US" dirty="0"/>
          </a:p>
        </p:txBody>
      </p:sp>
    </p:spTree>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43566DB-F71E-4E89-8F08-32598F6D9863}" type="datetimeFigureOut">
              <a:rPr lang="en-US" smtClean="0"/>
              <a:pPr/>
              <a:t>12/14/2020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1191CF7-727D-43EB-9B39-0EA3F8B21C58}"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3566DB-F71E-4E89-8F08-32598F6D9863}" type="datetimeFigureOut">
              <a:rPr lang="en-US" smtClean="0"/>
              <a:pPr/>
              <a:t>12/14/2020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191CF7-727D-43EB-9B39-0EA3F8B21C58}" type="slidenum">
              <a:rPr lang="en-US" smtClean="0"/>
              <a:pPr/>
              <a:t>‹#›</a:t>
            </a:fld>
            <a:endParaRPr lang="en-US" dirty="0"/>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9415" y="940356"/>
            <a:ext cx="13013055" cy="1569005"/>
          </a:xfrm>
        </p:spPr>
        <p:txBody>
          <a:bodyPr anchor="b"/>
          <a:lstStyle>
            <a:lvl1pPr>
              <a:defRPr sz="3300"/>
            </a:lvl1pPr>
          </a:lstStyle>
          <a:p>
            <a:r>
              <a:rPr lang="en-US" smtClean="0"/>
              <a:t>Click to edit Master title style</a:t>
            </a:r>
            <a:endParaRPr lang="en-US"/>
          </a:p>
        </p:txBody>
      </p:sp>
      <p:sp>
        <p:nvSpPr>
          <p:cNvPr id="3" name="Text Placeholder 2"/>
          <p:cNvSpPr>
            <a:spLocks noGrp="1"/>
          </p:cNvSpPr>
          <p:nvPr>
            <p:ph type="body" idx="1"/>
          </p:nvPr>
        </p:nvSpPr>
        <p:spPr>
          <a:xfrm>
            <a:off x="1029415" y="2524205"/>
            <a:ext cx="13013055" cy="825103"/>
          </a:xfrm>
        </p:spPr>
        <p:txBody>
          <a:bodyPr/>
          <a:lstStyle>
            <a:lvl1pPr marL="0" indent="0">
              <a:buNone/>
              <a:defRPr sz="1320"/>
            </a:lvl1pPr>
            <a:lvl2pPr marL="251460" indent="0">
              <a:buNone/>
              <a:defRPr sz="1100"/>
            </a:lvl2pPr>
            <a:lvl3pPr marL="502920" indent="0">
              <a:buNone/>
              <a:defRPr sz="990"/>
            </a:lvl3pPr>
            <a:lvl4pPr marL="754380" indent="0">
              <a:buNone/>
              <a:defRPr sz="880"/>
            </a:lvl4pPr>
            <a:lvl5pPr marL="1005840" indent="0">
              <a:buNone/>
              <a:defRPr sz="880"/>
            </a:lvl5pPr>
            <a:lvl6pPr marL="1257300" indent="0">
              <a:buNone/>
              <a:defRPr sz="880"/>
            </a:lvl6pPr>
            <a:lvl7pPr marL="1508760" indent="0">
              <a:buNone/>
              <a:defRPr sz="880"/>
            </a:lvl7pPr>
            <a:lvl8pPr marL="1760220" indent="0">
              <a:buNone/>
              <a:defRPr sz="880"/>
            </a:lvl8pPr>
            <a:lvl9pPr marL="2011680" indent="0">
              <a:buNone/>
              <a:defRPr sz="88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43566DB-F71E-4E89-8F08-32598F6D9863}" type="datetimeFigureOut">
              <a:rPr lang="en-US" smtClean="0"/>
              <a:pPr/>
              <a:t>12/14/2020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191CF7-727D-43EB-9B39-0EA3F8B21C58}" type="slidenum">
              <a:rPr lang="en-US" smtClean="0"/>
              <a:pPr/>
              <a:t>‹#›</a:t>
            </a:fld>
            <a:endParaRPr lang="en-US" dirty="0"/>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54380" y="646113"/>
            <a:ext cx="6663690" cy="27241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669530" y="646113"/>
            <a:ext cx="6663690" cy="27241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43566DB-F71E-4E89-8F08-32598F6D9863}" type="datetimeFigureOut">
              <a:rPr lang="en-US" smtClean="0"/>
              <a:pPr/>
              <a:t>12/14/2020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1191CF7-727D-43EB-9B39-0EA3F8B21C58}" type="slidenum">
              <a:rPr lang="en-US" smtClean="0"/>
              <a:pPr/>
              <a:t>‹#›</a:t>
            </a:fld>
            <a:endParaRPr lang="en-US" dirty="0"/>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39893" y="200819"/>
            <a:ext cx="13013055" cy="729060"/>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1039893" y="924640"/>
            <a:ext cx="6383416" cy="453152"/>
          </a:xfrm>
        </p:spPr>
        <p:txBody>
          <a:bodyPr anchor="b"/>
          <a:lstStyle>
            <a:lvl1pPr marL="0" indent="0">
              <a:buNone/>
              <a:defRPr sz="1320" b="1"/>
            </a:lvl1pPr>
            <a:lvl2pPr marL="251460" indent="0">
              <a:buNone/>
              <a:defRPr sz="1100" b="1"/>
            </a:lvl2pPr>
            <a:lvl3pPr marL="502920" indent="0">
              <a:buNone/>
              <a:defRPr sz="990" b="1"/>
            </a:lvl3pPr>
            <a:lvl4pPr marL="754380" indent="0">
              <a:buNone/>
              <a:defRPr sz="880" b="1"/>
            </a:lvl4pPr>
            <a:lvl5pPr marL="1005840" indent="0">
              <a:buNone/>
              <a:defRPr sz="880" b="1"/>
            </a:lvl5pPr>
            <a:lvl6pPr marL="1257300" indent="0">
              <a:buNone/>
              <a:defRPr sz="880" b="1"/>
            </a:lvl6pPr>
            <a:lvl7pPr marL="1508760" indent="0">
              <a:buNone/>
              <a:defRPr sz="880" b="1"/>
            </a:lvl7pPr>
            <a:lvl8pPr marL="1760220" indent="0">
              <a:buNone/>
              <a:defRPr sz="880" b="1"/>
            </a:lvl8pPr>
            <a:lvl9pPr marL="2011680" indent="0">
              <a:buNone/>
              <a:defRPr sz="880" b="1"/>
            </a:lvl9pPr>
          </a:lstStyle>
          <a:p>
            <a:pPr lvl="0"/>
            <a:r>
              <a:rPr lang="en-US" smtClean="0"/>
              <a:t>Click to edit Master text styles</a:t>
            </a:r>
          </a:p>
        </p:txBody>
      </p:sp>
      <p:sp>
        <p:nvSpPr>
          <p:cNvPr id="4" name="Content Placeholder 3"/>
          <p:cNvSpPr>
            <a:spLocks noGrp="1"/>
          </p:cNvSpPr>
          <p:nvPr>
            <p:ph sz="half" idx="2"/>
          </p:nvPr>
        </p:nvSpPr>
        <p:spPr>
          <a:xfrm>
            <a:off x="1039893" y="1377791"/>
            <a:ext cx="6383416" cy="20265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7638098" y="924640"/>
            <a:ext cx="6414850" cy="453152"/>
          </a:xfrm>
        </p:spPr>
        <p:txBody>
          <a:bodyPr anchor="b"/>
          <a:lstStyle>
            <a:lvl1pPr marL="0" indent="0">
              <a:buNone/>
              <a:defRPr sz="1320" b="1"/>
            </a:lvl1pPr>
            <a:lvl2pPr marL="251460" indent="0">
              <a:buNone/>
              <a:defRPr sz="1100" b="1"/>
            </a:lvl2pPr>
            <a:lvl3pPr marL="502920" indent="0">
              <a:buNone/>
              <a:defRPr sz="990" b="1"/>
            </a:lvl3pPr>
            <a:lvl4pPr marL="754380" indent="0">
              <a:buNone/>
              <a:defRPr sz="880" b="1"/>
            </a:lvl4pPr>
            <a:lvl5pPr marL="1005840" indent="0">
              <a:buNone/>
              <a:defRPr sz="880" b="1"/>
            </a:lvl5pPr>
            <a:lvl6pPr marL="1257300" indent="0">
              <a:buNone/>
              <a:defRPr sz="880" b="1"/>
            </a:lvl6pPr>
            <a:lvl7pPr marL="1508760" indent="0">
              <a:buNone/>
              <a:defRPr sz="880" b="1"/>
            </a:lvl7pPr>
            <a:lvl8pPr marL="1760220" indent="0">
              <a:buNone/>
              <a:defRPr sz="880" b="1"/>
            </a:lvl8pPr>
            <a:lvl9pPr marL="2011680" indent="0">
              <a:buNone/>
              <a:defRPr sz="880" b="1"/>
            </a:lvl9pPr>
          </a:lstStyle>
          <a:p>
            <a:pPr lvl="0"/>
            <a:r>
              <a:rPr lang="en-US" smtClean="0"/>
              <a:t>Click to edit Master text styles</a:t>
            </a:r>
          </a:p>
        </p:txBody>
      </p:sp>
      <p:sp>
        <p:nvSpPr>
          <p:cNvPr id="6" name="Content Placeholder 5"/>
          <p:cNvSpPr>
            <a:spLocks noGrp="1"/>
          </p:cNvSpPr>
          <p:nvPr>
            <p:ph sz="quarter" idx="4"/>
          </p:nvPr>
        </p:nvSpPr>
        <p:spPr>
          <a:xfrm>
            <a:off x="7638098" y="1377791"/>
            <a:ext cx="6414850" cy="20265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43566DB-F71E-4E89-8F08-32598F6D9863}" type="datetimeFigureOut">
              <a:rPr lang="en-US" smtClean="0"/>
              <a:pPr/>
              <a:t>12/14/2020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1191CF7-727D-43EB-9B39-0EA3F8B21C58}" type="slidenum">
              <a:rPr lang="en-US" smtClean="0"/>
              <a:pPr/>
              <a:t>‹#›</a:t>
            </a:fld>
            <a:endParaRPr lang="en-US" dirty="0"/>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43566DB-F71E-4E89-8F08-32598F6D9863}" type="datetimeFigureOut">
              <a:rPr lang="en-US" smtClean="0"/>
              <a:pPr/>
              <a:t>12/14/2020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1191CF7-727D-43EB-9B39-0EA3F8B21C58}" type="slidenum">
              <a:rPr lang="en-US" smtClean="0"/>
              <a:pPr/>
              <a:t>‹#›</a:t>
            </a:fld>
            <a:endParaRPr lang="en-US" dirty="0"/>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3566DB-F71E-4E89-8F08-32598F6D9863}" type="datetimeFigureOut">
              <a:rPr lang="en-US" smtClean="0"/>
              <a:pPr/>
              <a:t>12/14/2020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1191CF7-727D-43EB-9B39-0EA3F8B21C58}" type="slidenum">
              <a:rPr lang="en-US" smtClean="0"/>
              <a:pPr/>
              <a:t>‹#›</a:t>
            </a:fld>
            <a:endParaRPr lang="en-US" dirty="0"/>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39893" y="251460"/>
            <a:ext cx="4866799" cy="880110"/>
          </a:xfrm>
        </p:spPr>
        <p:txBody>
          <a:bodyPr anchor="b"/>
          <a:lstStyle>
            <a:lvl1pPr>
              <a:defRPr sz="1760"/>
            </a:lvl1pPr>
          </a:lstStyle>
          <a:p>
            <a:r>
              <a:rPr lang="en-US" smtClean="0"/>
              <a:t>Click to edit Master title style</a:t>
            </a:r>
            <a:endParaRPr lang="en-US"/>
          </a:p>
        </p:txBody>
      </p:sp>
      <p:sp>
        <p:nvSpPr>
          <p:cNvPr id="3" name="Content Placeholder 2"/>
          <p:cNvSpPr>
            <a:spLocks noGrp="1"/>
          </p:cNvSpPr>
          <p:nvPr>
            <p:ph idx="1"/>
          </p:nvPr>
        </p:nvSpPr>
        <p:spPr>
          <a:xfrm>
            <a:off x="6414850" y="543084"/>
            <a:ext cx="7638098" cy="2680494"/>
          </a:xfrm>
        </p:spPr>
        <p:txBody>
          <a:bodyPr/>
          <a:lstStyle>
            <a:lvl1pPr>
              <a:defRPr sz="1760"/>
            </a:lvl1pPr>
            <a:lvl2pPr>
              <a:defRPr sz="1540"/>
            </a:lvl2pPr>
            <a:lvl3pPr>
              <a:defRPr sz="132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39893" y="1131570"/>
            <a:ext cx="4866799" cy="2096373"/>
          </a:xfrm>
        </p:spPr>
        <p:txBody>
          <a:bodyPr/>
          <a:lstStyle>
            <a:lvl1pPr marL="0" indent="0">
              <a:buNone/>
              <a:defRPr sz="880"/>
            </a:lvl1pPr>
            <a:lvl2pPr marL="251460" indent="0">
              <a:buNone/>
              <a:defRPr sz="770"/>
            </a:lvl2pPr>
            <a:lvl3pPr marL="502920" indent="0">
              <a:buNone/>
              <a:defRPr sz="660"/>
            </a:lvl3pPr>
            <a:lvl4pPr marL="754380" indent="0">
              <a:buNone/>
              <a:defRPr sz="550"/>
            </a:lvl4pPr>
            <a:lvl5pPr marL="1005840" indent="0">
              <a:buNone/>
              <a:defRPr sz="550"/>
            </a:lvl5pPr>
            <a:lvl6pPr marL="1257300" indent="0">
              <a:buNone/>
              <a:defRPr sz="550"/>
            </a:lvl6pPr>
            <a:lvl7pPr marL="1508760" indent="0">
              <a:buNone/>
              <a:defRPr sz="550"/>
            </a:lvl7pPr>
            <a:lvl8pPr marL="1760220" indent="0">
              <a:buNone/>
              <a:defRPr sz="550"/>
            </a:lvl8pPr>
            <a:lvl9pPr marL="2011680" indent="0">
              <a:buNone/>
              <a:defRPr sz="5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3566DB-F71E-4E89-8F08-32598F6D9863}" type="datetimeFigureOut">
              <a:rPr lang="en-US" smtClean="0"/>
              <a:pPr/>
              <a:t>12/14/2020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1191CF7-727D-43EB-9B39-0EA3F8B21C58}" type="slidenum">
              <a:rPr lang="en-US" smtClean="0"/>
              <a:pPr/>
              <a:t>‹#›</a:t>
            </a:fld>
            <a:endParaRPr lang="en-US" dirty="0"/>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39893" y="251460"/>
            <a:ext cx="4866799" cy="880110"/>
          </a:xfrm>
        </p:spPr>
        <p:txBody>
          <a:bodyPr anchor="b"/>
          <a:lstStyle>
            <a:lvl1pPr>
              <a:defRPr sz="1760"/>
            </a:lvl1pPr>
          </a:lstStyle>
          <a:p>
            <a:r>
              <a:rPr lang="en-US" smtClean="0"/>
              <a:t>Click to edit Master title style</a:t>
            </a:r>
            <a:endParaRPr lang="en-US"/>
          </a:p>
        </p:txBody>
      </p:sp>
      <p:sp>
        <p:nvSpPr>
          <p:cNvPr id="3" name="Picture Placeholder 2"/>
          <p:cNvSpPr>
            <a:spLocks noGrp="1"/>
          </p:cNvSpPr>
          <p:nvPr>
            <p:ph type="pic" idx="1"/>
          </p:nvPr>
        </p:nvSpPr>
        <p:spPr>
          <a:xfrm>
            <a:off x="6414850" y="543084"/>
            <a:ext cx="7638098" cy="2680494"/>
          </a:xfrm>
        </p:spPr>
        <p:txBody>
          <a:bodyPr vert="horz" wrap="square" lIns="91440" tIns="45720" rIns="91440" bIns="45720" numCol="1" anchor="t" anchorCtr="0" compatLnSpc="1"/>
          <a:lstStyle>
            <a:lvl1pPr marL="0" indent="0">
              <a:buNone/>
              <a:defRPr sz="1760"/>
            </a:lvl1pPr>
            <a:lvl2pPr marL="251460" indent="0">
              <a:buNone/>
              <a:defRPr sz="1540"/>
            </a:lvl2pPr>
            <a:lvl3pPr marL="502920" indent="0">
              <a:buNone/>
              <a:defRPr sz="1320"/>
            </a:lvl3pPr>
            <a:lvl4pPr marL="754380" indent="0">
              <a:buNone/>
              <a:defRPr sz="1100"/>
            </a:lvl4pPr>
            <a:lvl5pPr marL="1005840" indent="0">
              <a:buNone/>
              <a:defRPr sz="1100"/>
            </a:lvl5pPr>
            <a:lvl6pPr marL="1257300" indent="0">
              <a:buNone/>
              <a:defRPr sz="1100"/>
            </a:lvl6pPr>
            <a:lvl7pPr marL="1508760" indent="0">
              <a:buNone/>
              <a:defRPr sz="1100"/>
            </a:lvl7pPr>
            <a:lvl8pPr marL="1760220" indent="0">
              <a:buNone/>
              <a:defRPr sz="1100"/>
            </a:lvl8pPr>
            <a:lvl9pPr marL="2011680" indent="0">
              <a:buNone/>
              <a:defRPr sz="1100"/>
            </a:lvl9pPr>
          </a:lstStyle>
          <a:p>
            <a:pPr marL="0" marR="0" lvl="0" indent="0" algn="l" defTabSz="914400" rtl="0" eaLnBrk="1" fontAlgn="base" latinLnBrk="0" hangingPunct="1">
              <a:lnSpc>
                <a:spcPct val="100000"/>
              </a:lnSpc>
              <a:spcBef>
                <a:spcPct val="20000"/>
              </a:spcBef>
              <a:spcAft>
                <a:spcPct val="0"/>
              </a:spcAft>
              <a:buClrTx/>
              <a:buSzTx/>
              <a:buFontTx/>
              <a:buNone/>
              <a:defRPr/>
            </a:pPr>
            <a:endParaRPr kumimoji="0" lang="en-US" sz="32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1039893" y="1131570"/>
            <a:ext cx="4866799" cy="2096373"/>
          </a:xfrm>
        </p:spPr>
        <p:txBody>
          <a:bodyPr/>
          <a:lstStyle>
            <a:lvl1pPr marL="0" indent="0">
              <a:buNone/>
              <a:defRPr sz="880"/>
            </a:lvl1pPr>
            <a:lvl2pPr marL="251460" indent="0">
              <a:buNone/>
              <a:defRPr sz="770"/>
            </a:lvl2pPr>
            <a:lvl3pPr marL="502920" indent="0">
              <a:buNone/>
              <a:defRPr sz="660"/>
            </a:lvl3pPr>
            <a:lvl4pPr marL="754380" indent="0">
              <a:buNone/>
              <a:defRPr sz="550"/>
            </a:lvl4pPr>
            <a:lvl5pPr marL="1005840" indent="0">
              <a:buNone/>
              <a:defRPr sz="550"/>
            </a:lvl5pPr>
            <a:lvl6pPr marL="1257300" indent="0">
              <a:buNone/>
              <a:defRPr sz="550"/>
            </a:lvl6pPr>
            <a:lvl7pPr marL="1508760" indent="0">
              <a:buNone/>
              <a:defRPr sz="550"/>
            </a:lvl7pPr>
            <a:lvl8pPr marL="1760220" indent="0">
              <a:buNone/>
              <a:defRPr sz="550"/>
            </a:lvl8pPr>
            <a:lvl9pPr marL="2011680" indent="0">
              <a:buNone/>
              <a:defRPr sz="5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3566DB-F71E-4E89-8F08-32598F6D9863}" type="datetimeFigureOut">
              <a:rPr lang="en-US" smtClean="0"/>
              <a:pPr/>
              <a:t>12/14/2020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1191CF7-727D-43EB-9B39-0EA3F8B21C58}" type="slidenum">
              <a:rPr lang="en-US" smtClean="0"/>
              <a:pPr/>
              <a:t>‹#›</a:t>
            </a:fld>
            <a:endParaRPr lang="en-US" dirty="0"/>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pic>
        <p:nvPicPr>
          <p:cNvPr id="1026" name="Picture 10"/>
          <p:cNvPicPr>
            <a:picLocks noChangeAspect="1"/>
          </p:cNvPicPr>
          <p:nvPr/>
        </p:nvPicPr>
        <p:blipFill>
          <a:blip r:embed="rId14"/>
          <a:stretch>
            <a:fillRect/>
          </a:stretch>
        </p:blipFill>
        <p:spPr>
          <a:xfrm>
            <a:off x="0" y="0"/>
            <a:ext cx="15087600" cy="3771900"/>
          </a:xfrm>
          <a:prstGeom prst="rect">
            <a:avLst/>
          </a:prstGeom>
          <a:noFill/>
          <a:ln w="9525">
            <a:noFill/>
          </a:ln>
        </p:spPr>
      </p:pic>
      <p:sp>
        <p:nvSpPr>
          <p:cNvPr id="1027" name="Rectangle 3"/>
          <p:cNvSpPr>
            <a:spLocks noGrp="1"/>
          </p:cNvSpPr>
          <p:nvPr>
            <p:ph type="title"/>
          </p:nvPr>
        </p:nvSpPr>
        <p:spPr>
          <a:xfrm>
            <a:off x="754380" y="104775"/>
            <a:ext cx="13578840" cy="320437"/>
          </a:xfrm>
          <a:prstGeom prst="rect">
            <a:avLst/>
          </a:prstGeom>
          <a:noFill/>
          <a:ln w="9525">
            <a:noFill/>
          </a:ln>
        </p:spPr>
        <p:txBody>
          <a:bodyPr anchor="ctr"/>
          <a:lstStyle/>
          <a:p>
            <a:pPr lvl="0"/>
            <a:r>
              <a:rPr lang="en-US" altLang="zh-CN" dirty="0"/>
              <a:t>Click to edit Master title style</a:t>
            </a:r>
          </a:p>
        </p:txBody>
      </p:sp>
      <p:sp>
        <p:nvSpPr>
          <p:cNvPr id="1028" name="Rectangle 4"/>
          <p:cNvSpPr>
            <a:spLocks noGrp="1"/>
          </p:cNvSpPr>
          <p:nvPr>
            <p:ph type="body" idx="1"/>
          </p:nvPr>
        </p:nvSpPr>
        <p:spPr>
          <a:xfrm>
            <a:off x="754380" y="646113"/>
            <a:ext cx="13578840" cy="2724150"/>
          </a:xfrm>
          <a:prstGeom prst="rect">
            <a:avLst/>
          </a:prstGeom>
          <a:noFill/>
          <a:ln w="9525">
            <a:noFill/>
          </a:ln>
        </p:spPr>
        <p:txBody>
          <a:bodyPr/>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p>
        </p:txBody>
      </p:sp>
      <p:sp>
        <p:nvSpPr>
          <p:cNvPr id="1029" name="Rectangle 5"/>
          <p:cNvSpPr>
            <a:spLocks noGrp="1" noChangeArrowheads="1"/>
          </p:cNvSpPr>
          <p:nvPr>
            <p:ph type="dt" sz="half" idx="2"/>
          </p:nvPr>
        </p:nvSpPr>
        <p:spPr bwMode="auto">
          <a:xfrm>
            <a:off x="754380" y="3434874"/>
            <a:ext cx="3520440" cy="2619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770"/>
            </a:lvl1pPr>
          </a:lstStyle>
          <a:p>
            <a:fld id="{C43566DB-F71E-4E89-8F08-32598F6D9863}" type="datetimeFigureOut">
              <a:rPr lang="en-US" smtClean="0"/>
              <a:pPr/>
              <a:t>12/14/2020</a:t>
            </a:fld>
            <a:endParaRPr lang="en-US" dirty="0"/>
          </a:p>
        </p:txBody>
      </p:sp>
      <p:sp>
        <p:nvSpPr>
          <p:cNvPr id="1030" name="Rectangle 6"/>
          <p:cNvSpPr>
            <a:spLocks noGrp="1" noChangeArrowheads="1"/>
          </p:cNvSpPr>
          <p:nvPr>
            <p:ph type="ftr" sz="quarter" idx="3"/>
          </p:nvPr>
        </p:nvSpPr>
        <p:spPr bwMode="auto">
          <a:xfrm>
            <a:off x="5154930" y="3434874"/>
            <a:ext cx="4777740" cy="2619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770"/>
            </a:lvl1pPr>
          </a:lstStyle>
          <a:p>
            <a:endParaRPr lang="en-US" dirty="0"/>
          </a:p>
        </p:txBody>
      </p:sp>
      <p:sp>
        <p:nvSpPr>
          <p:cNvPr id="1031" name="Rectangle 7"/>
          <p:cNvSpPr>
            <a:spLocks noGrp="1" noChangeArrowheads="1"/>
          </p:cNvSpPr>
          <p:nvPr>
            <p:ph type="sldNum" sz="quarter" idx="4"/>
          </p:nvPr>
        </p:nvSpPr>
        <p:spPr bwMode="auto">
          <a:xfrm>
            <a:off x="10812780" y="3434874"/>
            <a:ext cx="3520440" cy="2619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770"/>
            </a:lvl1pPr>
          </a:lstStyle>
          <a:p>
            <a:fld id="{C1191CF7-727D-43EB-9B39-0EA3F8B21C58}"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l" rtl="0" fontAlgn="base">
        <a:spcBef>
          <a:spcPct val="0"/>
        </a:spcBef>
        <a:spcAft>
          <a:spcPct val="0"/>
        </a:spcAft>
        <a:defRPr sz="1980" kern="1200">
          <a:solidFill>
            <a:schemeClr val="tx1"/>
          </a:solidFill>
          <a:latin typeface="+mj-lt"/>
          <a:ea typeface="+mj-ea"/>
          <a:cs typeface="+mj-cs"/>
        </a:defRPr>
      </a:lvl1pPr>
      <a:lvl2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2pPr>
      <a:lvl3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3pPr>
      <a:lvl4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4pPr>
      <a:lvl5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5pPr>
      <a:lvl6pPr marL="4572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6pPr>
      <a:lvl7pPr marL="9144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7pPr>
      <a:lvl8pPr marL="13716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8pPr>
      <a:lvl9pPr marL="18288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9pPr>
    </p:titleStyle>
    <p:bodyStyle>
      <a:lvl1pPr marL="188595" indent="-188595" algn="l" rtl="0" fontAlgn="base">
        <a:spcBef>
          <a:spcPct val="11000"/>
        </a:spcBef>
        <a:spcAft>
          <a:spcPct val="0"/>
        </a:spcAft>
        <a:buChar char="•"/>
        <a:defRPr sz="1760" kern="1200">
          <a:solidFill>
            <a:schemeClr val="tx1"/>
          </a:solidFill>
          <a:latin typeface="+mn-lt"/>
          <a:ea typeface="+mn-ea"/>
          <a:cs typeface="+mn-cs"/>
        </a:defRPr>
      </a:lvl1pPr>
      <a:lvl2pPr marL="408940" indent="-157480" algn="l" rtl="0" fontAlgn="base">
        <a:spcBef>
          <a:spcPct val="11000"/>
        </a:spcBef>
        <a:spcAft>
          <a:spcPct val="0"/>
        </a:spcAft>
        <a:buChar char="–"/>
        <a:defRPr sz="1540" kern="1200">
          <a:solidFill>
            <a:schemeClr val="tx1"/>
          </a:solidFill>
          <a:latin typeface="+mn-lt"/>
          <a:ea typeface="+mn-ea"/>
          <a:cs typeface="+mn-cs"/>
        </a:defRPr>
      </a:lvl2pPr>
      <a:lvl3pPr marL="628650" indent="-125730" algn="l" rtl="0" fontAlgn="base">
        <a:spcBef>
          <a:spcPct val="11000"/>
        </a:spcBef>
        <a:spcAft>
          <a:spcPct val="0"/>
        </a:spcAft>
        <a:buChar char="•"/>
        <a:defRPr sz="1320" kern="1200">
          <a:solidFill>
            <a:schemeClr val="tx1"/>
          </a:solidFill>
          <a:latin typeface="+mn-lt"/>
          <a:ea typeface="+mn-ea"/>
          <a:cs typeface="+mn-cs"/>
        </a:defRPr>
      </a:lvl3pPr>
      <a:lvl4pPr marL="880110" indent="-125730" algn="l" rtl="0" fontAlgn="base">
        <a:spcBef>
          <a:spcPct val="11000"/>
        </a:spcBef>
        <a:spcAft>
          <a:spcPct val="0"/>
        </a:spcAft>
        <a:buChar char="–"/>
        <a:defRPr sz="1100" kern="1200">
          <a:solidFill>
            <a:schemeClr val="tx1"/>
          </a:solidFill>
          <a:latin typeface="+mn-lt"/>
          <a:ea typeface="+mn-ea"/>
          <a:cs typeface="+mn-cs"/>
        </a:defRPr>
      </a:lvl4pPr>
      <a:lvl5pPr marL="1131570" indent="-125730" algn="l" rtl="0" fontAlgn="base">
        <a:spcBef>
          <a:spcPct val="11000"/>
        </a:spcBef>
        <a:spcAft>
          <a:spcPct val="0"/>
        </a:spcAft>
        <a:buChar char="»"/>
        <a:defRPr sz="1100" kern="1200">
          <a:solidFill>
            <a:schemeClr val="tx1"/>
          </a:solidFill>
          <a:latin typeface="+mn-lt"/>
          <a:ea typeface="+mn-ea"/>
          <a:cs typeface="+mn-cs"/>
        </a:defRPr>
      </a:lvl5pPr>
      <a:lvl6pPr marL="1383030" indent="-125730" algn="l" defTabSz="502920" rtl="0" eaLnBrk="1" latinLnBrk="0" hangingPunct="1">
        <a:lnSpc>
          <a:spcPct val="90000"/>
        </a:lnSpc>
        <a:spcBef>
          <a:spcPct val="55000"/>
        </a:spcBef>
        <a:buFont typeface="Arial" panose="020B0604020202020204" pitchFamily="34" charset="0"/>
        <a:buChar char="•"/>
        <a:defRPr sz="990" kern="1200">
          <a:solidFill>
            <a:schemeClr val="tx1"/>
          </a:solidFill>
          <a:latin typeface="+mn-lt"/>
          <a:ea typeface="+mn-ea"/>
          <a:cs typeface="+mn-cs"/>
        </a:defRPr>
      </a:lvl6pPr>
      <a:lvl7pPr marL="1634490" indent="-125730" algn="l" defTabSz="502920" rtl="0" eaLnBrk="1" latinLnBrk="0" hangingPunct="1">
        <a:lnSpc>
          <a:spcPct val="90000"/>
        </a:lnSpc>
        <a:spcBef>
          <a:spcPct val="55000"/>
        </a:spcBef>
        <a:buFont typeface="Arial" panose="020B0604020202020204" pitchFamily="34" charset="0"/>
        <a:buChar char="•"/>
        <a:defRPr sz="990" kern="1200">
          <a:solidFill>
            <a:schemeClr val="tx1"/>
          </a:solidFill>
          <a:latin typeface="+mn-lt"/>
          <a:ea typeface="+mn-ea"/>
          <a:cs typeface="+mn-cs"/>
        </a:defRPr>
      </a:lvl7pPr>
      <a:lvl8pPr marL="1885950" indent="-125730" algn="l" defTabSz="502920" rtl="0" eaLnBrk="1" latinLnBrk="0" hangingPunct="1">
        <a:lnSpc>
          <a:spcPct val="90000"/>
        </a:lnSpc>
        <a:spcBef>
          <a:spcPct val="55000"/>
        </a:spcBef>
        <a:buFont typeface="Arial" panose="020B0604020202020204" pitchFamily="34" charset="0"/>
        <a:buChar char="•"/>
        <a:defRPr sz="990" kern="1200">
          <a:solidFill>
            <a:schemeClr val="tx1"/>
          </a:solidFill>
          <a:latin typeface="+mn-lt"/>
          <a:ea typeface="+mn-ea"/>
          <a:cs typeface="+mn-cs"/>
        </a:defRPr>
      </a:lvl8pPr>
      <a:lvl9pPr marL="2137410" indent="-125730" algn="l" defTabSz="502920" rtl="0" eaLnBrk="1" latinLnBrk="0" hangingPunct="1">
        <a:lnSpc>
          <a:spcPct val="90000"/>
        </a:lnSpc>
        <a:spcBef>
          <a:spcPct val="55000"/>
        </a:spcBef>
        <a:buFont typeface="Arial" panose="020B0604020202020204" pitchFamily="34" charset="0"/>
        <a:buChar char="•"/>
        <a:defRPr sz="990" kern="1200">
          <a:solidFill>
            <a:schemeClr val="tx1"/>
          </a:solidFill>
          <a:latin typeface="+mn-lt"/>
          <a:ea typeface="+mn-ea"/>
          <a:cs typeface="+mn-cs"/>
        </a:defRPr>
      </a:lvl9pPr>
    </p:bodyStyle>
    <p:otherStyle>
      <a:defPPr>
        <a:defRPr lang="en-US"/>
      </a:defPPr>
      <a:lvl1pPr marL="0" algn="l" defTabSz="502920" rtl="0" eaLnBrk="1" latinLnBrk="0" hangingPunct="1">
        <a:defRPr sz="990" kern="1200">
          <a:solidFill>
            <a:schemeClr val="tx1"/>
          </a:solidFill>
          <a:latin typeface="+mn-lt"/>
          <a:ea typeface="+mn-ea"/>
          <a:cs typeface="+mn-cs"/>
        </a:defRPr>
      </a:lvl1pPr>
      <a:lvl2pPr marL="251460" algn="l" defTabSz="502920" rtl="0" eaLnBrk="1" latinLnBrk="0" hangingPunct="1">
        <a:defRPr sz="990" kern="1200">
          <a:solidFill>
            <a:schemeClr val="tx1"/>
          </a:solidFill>
          <a:latin typeface="+mn-lt"/>
          <a:ea typeface="+mn-ea"/>
          <a:cs typeface="+mn-cs"/>
        </a:defRPr>
      </a:lvl2pPr>
      <a:lvl3pPr marL="502920" algn="l" defTabSz="502920" rtl="0" eaLnBrk="1" latinLnBrk="0" hangingPunct="1">
        <a:defRPr sz="990" kern="1200">
          <a:solidFill>
            <a:schemeClr val="tx1"/>
          </a:solidFill>
          <a:latin typeface="+mn-lt"/>
          <a:ea typeface="+mn-ea"/>
          <a:cs typeface="+mn-cs"/>
        </a:defRPr>
      </a:lvl3pPr>
      <a:lvl4pPr marL="754380" algn="l" defTabSz="502920" rtl="0" eaLnBrk="1" latinLnBrk="0" hangingPunct="1">
        <a:defRPr sz="990" kern="1200">
          <a:solidFill>
            <a:schemeClr val="tx1"/>
          </a:solidFill>
          <a:latin typeface="+mn-lt"/>
          <a:ea typeface="+mn-ea"/>
          <a:cs typeface="+mn-cs"/>
        </a:defRPr>
      </a:lvl4pPr>
      <a:lvl5pPr marL="1005840" algn="l" defTabSz="502920" rtl="0" eaLnBrk="1" latinLnBrk="0" hangingPunct="1">
        <a:defRPr sz="990" kern="1200">
          <a:solidFill>
            <a:schemeClr val="tx1"/>
          </a:solidFill>
          <a:latin typeface="+mn-lt"/>
          <a:ea typeface="+mn-ea"/>
          <a:cs typeface="+mn-cs"/>
        </a:defRPr>
      </a:lvl5pPr>
      <a:lvl6pPr marL="1257300" algn="l" defTabSz="502920" rtl="0" eaLnBrk="1" latinLnBrk="0" hangingPunct="1">
        <a:defRPr sz="990" kern="1200">
          <a:solidFill>
            <a:schemeClr val="tx1"/>
          </a:solidFill>
          <a:latin typeface="+mn-lt"/>
          <a:ea typeface="+mn-ea"/>
          <a:cs typeface="+mn-cs"/>
        </a:defRPr>
      </a:lvl6pPr>
      <a:lvl7pPr marL="1508760" algn="l" defTabSz="502920" rtl="0" eaLnBrk="1" latinLnBrk="0" hangingPunct="1">
        <a:defRPr sz="990" kern="1200">
          <a:solidFill>
            <a:schemeClr val="tx1"/>
          </a:solidFill>
          <a:latin typeface="+mn-lt"/>
          <a:ea typeface="+mn-ea"/>
          <a:cs typeface="+mn-cs"/>
        </a:defRPr>
      </a:lvl7pPr>
      <a:lvl8pPr marL="1760220" algn="l" defTabSz="502920" rtl="0" eaLnBrk="1" latinLnBrk="0" hangingPunct="1">
        <a:defRPr sz="990" kern="1200">
          <a:solidFill>
            <a:schemeClr val="tx1"/>
          </a:solidFill>
          <a:latin typeface="+mn-lt"/>
          <a:ea typeface="+mn-ea"/>
          <a:cs typeface="+mn-cs"/>
        </a:defRPr>
      </a:lvl8pPr>
      <a:lvl9pPr marL="2011680" algn="l" defTabSz="502920" rtl="0" eaLnBrk="1" latinLnBrk="0" hangingPunct="1">
        <a:defRPr sz="99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serbia.com/visit-serbia/cultural-attractions/monasteries-and-churches/the-sopocani-monastery/" TargetMode="External"/><Relationship Id="rId2" Type="http://schemas.openxmlformats.org/officeDocument/2006/relationships/hyperlink" Target="http://www.serbia.com/visit-serbia/cultural-attractions/monasteries-and-churches/studenica-monastery-of-incredible-frescoes/" TargetMode="External"/><Relationship Id="rId1" Type="http://schemas.openxmlformats.org/officeDocument/2006/relationships/slideLayout" Target="../slideLayouts/slideLayout12.xml"/><Relationship Id="rId5" Type="http://schemas.openxmlformats.org/officeDocument/2006/relationships/hyperlink" Target="http://www.serbia.com/manasija-monastery-a-jewel-of-serbian-medieval-culture/" TargetMode="External"/><Relationship Id="rId4" Type="http://schemas.openxmlformats.org/officeDocument/2006/relationships/hyperlink" Target="http://www.serbia.com/visit-serbia/natural-beauties/mountains/fruska-gora-once-an-island-now-a-mountain/"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 Id="rId6" Type="http://schemas.openxmlformats.org/officeDocument/2006/relationships/hyperlink" Target="https://en.wikipedia.org/wiki/Serbia" TargetMode="External"/><Relationship Id="rId5" Type="http://schemas.openxmlformats.org/officeDocument/2006/relationships/hyperlink" Target="https://en.wikipedia.org/wiki/Novi_Pazar" TargetMode="External"/><Relationship Id="rId4" Type="http://schemas.openxmlformats.org/officeDocument/2006/relationships/hyperlink" Target="https://en.wikipedia.org/wiki/Stari_Ras"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s://en.wikipedia.org/wiki/Stefan_Lazarevi%C4%87" TargetMode="External"/><Relationship Id="rId3" Type="http://schemas.openxmlformats.org/officeDocument/2006/relationships/image" Target="../media/image22.jpeg"/><Relationship Id="rId7" Type="http://schemas.openxmlformats.org/officeDocument/2006/relationships/hyperlink" Target="https://en.wikipedia.org/wiki/Despot_(court_title)" TargetMode="External"/><Relationship Id="rId2" Type="http://schemas.openxmlformats.org/officeDocument/2006/relationships/image" Target="../media/image21.jpeg"/><Relationship Id="rId1" Type="http://schemas.openxmlformats.org/officeDocument/2006/relationships/slideLayout" Target="../slideLayouts/slideLayout4.xml"/><Relationship Id="rId6" Type="http://schemas.openxmlformats.org/officeDocument/2006/relationships/hyperlink" Target="https://en.wikipedia.org/wiki/Despotovac" TargetMode="External"/><Relationship Id="rId5" Type="http://schemas.openxmlformats.org/officeDocument/2006/relationships/hyperlink" Target="https://en.wikipedia.org/wiki/Monastery" TargetMode="External"/><Relationship Id="rId4" Type="http://schemas.openxmlformats.org/officeDocument/2006/relationships/hyperlink" Target="https://en.wikipedia.org/wiki/Serbian_Orthodox" TargetMode="External"/><Relationship Id="rId9" Type="http://schemas.openxmlformats.org/officeDocument/2006/relationships/hyperlink" Target="https://en.wikipedia.org/wiki/Holy_Trinity"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 Id="rId6" Type="http://schemas.openxmlformats.org/officeDocument/2006/relationships/hyperlink" Target="https://en.wikipedia.org/wiki/Stefan_De%C4%8Danski" TargetMode="External"/><Relationship Id="rId5" Type="http://schemas.openxmlformats.org/officeDocument/2006/relationships/hyperlink" Target="https://en.wikipedia.org/wiki/Monastery" TargetMode="External"/><Relationship Id="rId4" Type="http://schemas.openxmlformats.org/officeDocument/2006/relationships/hyperlink" Target="https://en.wikipedia.org/wiki/Serbian_Orthodox_Christia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p:cNvSpPr>
            <a:spLocks noGrp="1"/>
          </p:cNvSpPr>
          <p:nvPr>
            <p:ph type="title"/>
          </p:nvPr>
        </p:nvSpPr>
        <p:spPr/>
        <p:txBody>
          <a:bodyPr/>
          <a:lstStyle/>
          <a:p>
            <a:r>
              <a:rPr lang="en-US" dirty="0">
                <a:solidFill>
                  <a:schemeClr val="bg1"/>
                </a:solidFill>
              </a:rPr>
              <a:t>Lorem ipsum dolor sit amet, consectetur</a:t>
            </a:r>
          </a:p>
        </p:txBody>
      </p:sp>
      <p:sp>
        <p:nvSpPr>
          <p:cNvPr id="4" name="Rectangle 3"/>
          <p:cNvSpPr/>
          <p:nvPr/>
        </p:nvSpPr>
        <p:spPr>
          <a:xfrm>
            <a:off x="1258570" y="122555"/>
            <a:ext cx="12570460" cy="2276475"/>
          </a:xfrm>
          <a:prstGeom prst="rect">
            <a:avLst/>
          </a:prstGeom>
          <a:noFill/>
        </p:spPr>
        <p:txBody>
          <a:bodyPr wrap="square" lIns="91440" tIns="45720" rIns="91440" bIns="45720">
            <a:spAutoFit/>
          </a:bodyPr>
          <a:lstStyle/>
          <a:p>
            <a:pPr algn="ctr"/>
            <a:r>
              <a:rPr lang="sr-Latn-RS" altLang="sr-Cyrl-RS" sz="4400" b="1" cap="none" spc="0" dirty="0">
                <a:ln w="9525" cmpd="sng">
                  <a:solidFill>
                    <a:schemeClr val="accent1"/>
                  </a:solidFill>
                  <a:prstDash val="solid"/>
                </a:ln>
                <a:solidFill>
                  <a:srgbClr val="70AD47">
                    <a:tint val="1000"/>
                  </a:srgbClr>
                </a:solidFill>
                <a:effectLst>
                  <a:glow rad="38100">
                    <a:schemeClr val="accent1">
                      <a:alpha val="40000"/>
                    </a:schemeClr>
                  </a:glow>
                </a:effectLst>
              </a:rPr>
              <a:t>The Orthodox Monasteries and Churches in Serbia</a:t>
            </a:r>
            <a:endParaRPr lang="sr-Latn-RS" altLang="sr-Cyrl-RS" sz="4400" b="1" cap="none" spc="0" dirty="0">
              <a:solidFill>
                <a:schemeClr val="tx1"/>
              </a:solidFill>
              <a:effectLst>
                <a:outerShdw blurRad="38100" dist="19050" dir="2700000" algn="tl" rotWithShape="0">
                  <a:schemeClr val="dk1">
                    <a:alpha val="40000"/>
                  </a:schemeClr>
                </a:outerShdw>
              </a:effectLst>
            </a:endParaRPr>
          </a:p>
          <a:p>
            <a:pPr algn="ctr"/>
            <a:endParaRPr lang="sr-Latn-RS" altLang="sr-Cyrl-RS" sz="5400" b="1" cap="none" spc="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100" name="Text Box 99"/>
          <p:cNvSpPr txBox="1"/>
          <p:nvPr/>
        </p:nvSpPr>
        <p:spPr>
          <a:xfrm>
            <a:off x="1574800" y="1536065"/>
            <a:ext cx="12737465" cy="2306955"/>
          </a:xfrm>
          <a:prstGeom prst="rect">
            <a:avLst/>
          </a:prstGeom>
          <a:noFill/>
          <a:ln w="9525">
            <a:noFill/>
          </a:ln>
        </p:spPr>
        <p:txBody>
          <a:bodyPr wrap="square">
            <a:spAutoFit/>
          </a:bodyPr>
          <a:lstStyle/>
          <a:p>
            <a:pPr indent="0"/>
            <a:r>
              <a:rPr lang="en-US" sz="2400" b="0">
                <a:solidFill>
                  <a:schemeClr val="tx1"/>
                </a:solidFill>
                <a:latin typeface="Times New Roman" panose="02020603050405020304" charset="0"/>
                <a:ea typeface="SimSun" panose="02010600030101010101" pitchFamily="2" charset="-122"/>
              </a:rPr>
              <a:t>There are many </a:t>
            </a:r>
            <a:r>
              <a:rPr lang="en-US" sz="2400" b="0">
                <a:solidFill>
                  <a:schemeClr val="tx1"/>
                </a:solidFill>
                <a:latin typeface="Times New Roman" panose="02020603050405020304" charset="0"/>
                <a:cs typeface="Helvetica" charset="0"/>
              </a:rPr>
              <a:t> monasteries and churches that are very important part of a culture that Serbia is proud of. However, Serbia and Serbian orthodox church can be most proud of its monasteries – from </a:t>
            </a:r>
            <a:r>
              <a:rPr lang="en-US" sz="2400" b="0" u="sng">
                <a:solidFill>
                  <a:schemeClr val="tx1"/>
                </a:solidFill>
                <a:latin typeface="Times New Roman" panose="02020603050405020304" charset="0"/>
                <a:cs typeface="Helvetica" charset="0"/>
                <a:hlinkClick r:id="rId2" tooltip="Studenica, monastery of incredible frescoes"/>
              </a:rPr>
              <a:t>Studenica</a:t>
            </a:r>
            <a:r>
              <a:rPr lang="en-US" sz="2400" b="0">
                <a:solidFill>
                  <a:schemeClr val="tx1"/>
                </a:solidFill>
                <a:latin typeface="Times New Roman" panose="02020603050405020304" charset="0"/>
                <a:cs typeface="Helvetica" charset="0"/>
              </a:rPr>
              <a:t> and </a:t>
            </a:r>
            <a:r>
              <a:rPr lang="en-US" sz="2400" b="0" u="sng">
                <a:solidFill>
                  <a:schemeClr val="tx1"/>
                </a:solidFill>
                <a:latin typeface="Times New Roman" panose="02020603050405020304" charset="0"/>
                <a:cs typeface="Helvetica" charset="0"/>
                <a:hlinkClick r:id="rId3" tooltip="The Sopoćani monastery"/>
              </a:rPr>
              <a:t>Sopoćani </a:t>
            </a:r>
            <a:r>
              <a:rPr lang="en-US" sz="2400" b="0">
                <a:solidFill>
                  <a:schemeClr val="tx1"/>
                </a:solidFill>
                <a:latin typeface="Times New Roman" panose="02020603050405020304" charset="0"/>
                <a:cs typeface="Helvetica" charset="0"/>
              </a:rPr>
              <a:t>to the Patriarchate of Peć; from the monasteries on Mt. </a:t>
            </a:r>
            <a:r>
              <a:rPr lang="en-US" sz="2400" b="0" u="sng">
                <a:solidFill>
                  <a:schemeClr val="tx1"/>
                </a:solidFill>
                <a:latin typeface="Times New Roman" panose="02020603050405020304" charset="0"/>
                <a:cs typeface="Helvetica" charset="0"/>
                <a:hlinkClick r:id="rId4" tooltip="Fruška gora – once an island, now a mountain"/>
              </a:rPr>
              <a:t>Fruška Gora</a:t>
            </a:r>
            <a:r>
              <a:rPr lang="en-US" sz="2400" b="0">
                <a:solidFill>
                  <a:schemeClr val="tx1"/>
                </a:solidFill>
                <a:latin typeface="Times New Roman" panose="02020603050405020304" charset="0"/>
                <a:cs typeface="Helvetica" charset="0"/>
              </a:rPr>
              <a:t> to </a:t>
            </a:r>
            <a:r>
              <a:rPr lang="en-US" sz="2400" b="0" u="sng">
                <a:solidFill>
                  <a:schemeClr val="tx1"/>
                </a:solidFill>
                <a:latin typeface="Times New Roman" panose="02020603050405020304" charset="0"/>
                <a:cs typeface="Helvetica" charset="0"/>
                <a:hlinkClick r:id="rId5"/>
              </a:rPr>
              <a:t>Manasija</a:t>
            </a:r>
            <a:r>
              <a:rPr lang="en-US" sz="2400" b="0">
                <a:solidFill>
                  <a:schemeClr val="tx1"/>
                </a:solidFill>
                <a:latin typeface="Times New Roman" panose="02020603050405020304" charset="0"/>
                <a:cs typeface="Helvetica" charset="0"/>
              </a:rPr>
              <a:t>, Ravanica and Žiča.The unique position on the crossroads between the East and the West has put Serbia in the center of a historical stage where different nations encountered, leaving behind authentic traces of spiritual culture.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5080" y="142875"/>
            <a:ext cx="8301990" cy="549275"/>
          </a:xfrm>
        </p:spPr>
        <p:txBody>
          <a:bodyPr>
            <a:scene3d>
              <a:camera prst="orthographicFront"/>
              <a:lightRig rig="threePt" dir="t"/>
            </a:scene3d>
          </a:bodyPr>
          <a:lstStyle/>
          <a:p>
            <a:r>
              <a:rPr lang="sr-Cyrl-RS" altLang="sr-Latn-RS" sz="4400">
                <a:ln w="9525" cmpd="sng">
                  <a:solidFill>
                    <a:schemeClr val="accent1"/>
                  </a:solidFill>
                  <a:prstDash val="solid"/>
                </a:ln>
                <a:solidFill>
                  <a:srgbClr val="70AD47">
                    <a:tint val="1000"/>
                  </a:srgbClr>
                </a:solidFill>
                <a:effectLst>
                  <a:glow rad="38100">
                    <a:schemeClr val="accent1">
                      <a:alpha val="40000"/>
                    </a:schemeClr>
                  </a:glow>
                </a:effectLst>
              </a:rPr>
              <a:t>Петрова црква-</a:t>
            </a:r>
            <a:r>
              <a:rPr lang="sr-Latn-RS" altLang="en-US" sz="4400">
                <a:ln w="9525" cmpd="sng">
                  <a:solidFill>
                    <a:schemeClr val="accent1"/>
                  </a:solidFill>
                  <a:prstDash val="solid"/>
                </a:ln>
                <a:solidFill>
                  <a:srgbClr val="70AD47">
                    <a:tint val="1000"/>
                  </a:srgbClr>
                </a:solidFill>
                <a:effectLst>
                  <a:glow rad="38100">
                    <a:schemeClr val="accent1">
                      <a:alpha val="40000"/>
                    </a:schemeClr>
                  </a:glow>
                </a:effectLst>
              </a:rPr>
              <a:t>Petrova Crkva </a:t>
            </a:r>
          </a:p>
        </p:txBody>
      </p:sp>
      <p:pic>
        <p:nvPicPr>
          <p:cNvPr id="6" name="Content Placeholder 5" descr="petrova crkva"/>
          <p:cNvPicPr>
            <a:picLocks noGrp="1" noChangeAspect="1"/>
          </p:cNvPicPr>
          <p:nvPr>
            <p:ph sz="half" idx="1"/>
          </p:nvPr>
        </p:nvPicPr>
        <p:blipFill>
          <a:blip r:embed="rId2"/>
          <a:stretch>
            <a:fillRect/>
          </a:stretch>
        </p:blipFill>
        <p:spPr>
          <a:xfrm>
            <a:off x="7824470" y="850265"/>
            <a:ext cx="3346450" cy="2864485"/>
          </a:xfrm>
          <a:prstGeom prst="rect">
            <a:avLst/>
          </a:prstGeom>
        </p:spPr>
      </p:pic>
      <p:pic>
        <p:nvPicPr>
          <p:cNvPr id="5" name="Content Placeholder 4" descr="petrova crkva 2"/>
          <p:cNvPicPr>
            <a:picLocks noGrp="1" noChangeAspect="1"/>
          </p:cNvPicPr>
          <p:nvPr>
            <p:ph sz="half" idx="2"/>
          </p:nvPr>
        </p:nvPicPr>
        <p:blipFill>
          <a:blip r:embed="rId3"/>
          <a:stretch>
            <a:fillRect/>
          </a:stretch>
        </p:blipFill>
        <p:spPr>
          <a:xfrm>
            <a:off x="11543665" y="846455"/>
            <a:ext cx="3333115" cy="2865120"/>
          </a:xfrm>
          <a:prstGeom prst="rect">
            <a:avLst/>
          </a:prstGeom>
        </p:spPr>
      </p:pic>
      <p:sp>
        <p:nvSpPr>
          <p:cNvPr id="100" name="Text Box 99"/>
          <p:cNvSpPr txBox="1"/>
          <p:nvPr/>
        </p:nvSpPr>
        <p:spPr>
          <a:xfrm>
            <a:off x="431800" y="850265"/>
            <a:ext cx="6642100" cy="1476375"/>
          </a:xfrm>
          <a:prstGeom prst="rect">
            <a:avLst/>
          </a:prstGeom>
          <a:noFill/>
          <a:ln w="9525">
            <a:noFill/>
          </a:ln>
        </p:spPr>
        <p:txBody>
          <a:bodyPr wrap="square">
            <a:spAutoFit/>
          </a:bodyPr>
          <a:lstStyle/>
          <a:p>
            <a:pPr indent="0"/>
            <a:r>
              <a:rPr lang="en-US" b="0">
                <a:solidFill>
                  <a:srgbClr val="000000"/>
                </a:solidFill>
                <a:latin typeface="Times New Roman" panose="02020603050405020304" charset="0"/>
                <a:cs typeface="sans-serif" charset="0"/>
              </a:rPr>
              <a:t>The Church of the Holy Apostles Peter and Paul or simply Peter's Church  is , the oldest intact church in Serbia and one of the oldest ones in the region, situated on a hill of </a:t>
            </a:r>
            <a:r>
              <a:rPr lang="en-US" b="0" u="sng">
                <a:solidFill>
                  <a:srgbClr val="000000"/>
                </a:solidFill>
                <a:latin typeface="Times New Roman" panose="02020603050405020304" charset="0"/>
                <a:cs typeface="sans-serif" charset="0"/>
                <a:hlinkClick r:id="rId4" tooltip="Stari Ras"/>
              </a:rPr>
              <a:t>Ras</a:t>
            </a:r>
            <a:r>
              <a:rPr lang="en-US" b="0">
                <a:solidFill>
                  <a:srgbClr val="000000"/>
                </a:solidFill>
                <a:latin typeface="Times New Roman" panose="02020603050405020304" charset="0"/>
                <a:cs typeface="sans-serif" charset="0"/>
              </a:rPr>
              <a:t>, in </a:t>
            </a:r>
            <a:r>
              <a:rPr lang="en-US" b="0" u="sng">
                <a:solidFill>
                  <a:srgbClr val="000000"/>
                </a:solidFill>
                <a:latin typeface="Times New Roman" panose="02020603050405020304" charset="0"/>
                <a:cs typeface="sans-serif" charset="0"/>
                <a:hlinkClick r:id="rId5" tooltip="Novi Pazar"/>
              </a:rPr>
              <a:t>Novi Pazar</a:t>
            </a:r>
            <a:r>
              <a:rPr lang="en-US" b="0">
                <a:solidFill>
                  <a:srgbClr val="000000"/>
                </a:solidFill>
                <a:latin typeface="Times New Roman" panose="02020603050405020304" charset="0"/>
                <a:cs typeface="sans-serif" charset="0"/>
              </a:rPr>
              <a:t>, </a:t>
            </a:r>
            <a:r>
              <a:rPr lang="en-US" b="0" u="sng">
                <a:solidFill>
                  <a:srgbClr val="000000"/>
                </a:solidFill>
                <a:latin typeface="Times New Roman" panose="02020603050405020304" charset="0"/>
                <a:cs typeface="sans-serif" charset="0"/>
                <a:hlinkClick r:id="rId6" tooltip="Serbia"/>
              </a:rPr>
              <a:t>Serbia</a:t>
            </a:r>
            <a:r>
              <a:rPr lang="en-US" b="0">
                <a:solidFill>
                  <a:srgbClr val="000000"/>
                </a:solidFill>
                <a:latin typeface="Times New Roman" panose="02020603050405020304" charset="0"/>
                <a:cs typeface="sans-serif" charset="0"/>
              </a:rPr>
              <a:t>. </a:t>
            </a:r>
          </a:p>
          <a:p>
            <a:r>
              <a:rPr lang="en-US" b="0">
                <a:solidFill>
                  <a:srgbClr val="000000"/>
                </a:solidFill>
                <a:latin typeface="Times New Roman" panose="02020603050405020304" charset="0"/>
                <a:cs typeface="sans-serif" charset="0"/>
              </a:rPr>
              <a:t>The church frescoes date to the 10th, 12th and 13th centuries, while some frescoes were repainted in the mid-13th century.</a:t>
            </a: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88150" y="85725"/>
            <a:ext cx="7545070" cy="568325"/>
          </a:xfrm>
        </p:spPr>
        <p:txBody>
          <a:bodyPr>
            <a:scene3d>
              <a:camera prst="orthographicFront"/>
              <a:lightRig rig="threePt" dir="t"/>
            </a:scene3d>
          </a:bodyPr>
          <a:lstStyle/>
          <a:p>
            <a:r>
              <a:rPr lang="sr-Cyrl-RS" altLang="sr-Latn-RS" sz="4400">
                <a:ln w="9525" cmpd="sng">
                  <a:solidFill>
                    <a:schemeClr val="accent1"/>
                  </a:solidFill>
                  <a:prstDash val="solid"/>
                </a:ln>
                <a:solidFill>
                  <a:srgbClr val="70AD47">
                    <a:tint val="1000"/>
                  </a:srgbClr>
                </a:solidFill>
                <a:effectLst>
                  <a:glow rad="38100">
                    <a:schemeClr val="accent1">
                      <a:alpha val="40000"/>
                    </a:schemeClr>
                  </a:glow>
                </a:effectLst>
              </a:rPr>
              <a:t>Манасија-</a:t>
            </a:r>
            <a:r>
              <a:rPr lang="sr-Latn-RS" altLang="en-US" sz="4400">
                <a:ln w="9525" cmpd="sng">
                  <a:solidFill>
                    <a:schemeClr val="accent1"/>
                  </a:solidFill>
                  <a:prstDash val="solid"/>
                </a:ln>
                <a:solidFill>
                  <a:srgbClr val="70AD47">
                    <a:tint val="1000"/>
                  </a:srgbClr>
                </a:solidFill>
                <a:effectLst>
                  <a:glow rad="38100">
                    <a:schemeClr val="accent1">
                      <a:alpha val="40000"/>
                    </a:schemeClr>
                  </a:glow>
                </a:effectLst>
              </a:rPr>
              <a:t>Manasija</a:t>
            </a:r>
          </a:p>
        </p:txBody>
      </p:sp>
      <p:pic>
        <p:nvPicPr>
          <p:cNvPr id="6" name="Content Placeholder 5" descr="manasija 1"/>
          <p:cNvPicPr>
            <a:picLocks noGrp="1" noChangeAspect="1"/>
          </p:cNvPicPr>
          <p:nvPr>
            <p:ph sz="half" idx="1"/>
          </p:nvPr>
        </p:nvPicPr>
        <p:blipFill>
          <a:blip r:embed="rId2"/>
          <a:stretch>
            <a:fillRect/>
          </a:stretch>
        </p:blipFill>
        <p:spPr>
          <a:xfrm>
            <a:off x="7076440" y="1163320"/>
            <a:ext cx="3981450" cy="2481580"/>
          </a:xfrm>
          <a:prstGeom prst="rect">
            <a:avLst/>
          </a:prstGeom>
        </p:spPr>
      </p:pic>
      <p:pic>
        <p:nvPicPr>
          <p:cNvPr id="5" name="Content Placeholder 4" descr="manasija 2"/>
          <p:cNvPicPr>
            <a:picLocks noGrp="1" noChangeAspect="1"/>
          </p:cNvPicPr>
          <p:nvPr>
            <p:ph sz="half" idx="2"/>
          </p:nvPr>
        </p:nvPicPr>
        <p:blipFill>
          <a:blip r:embed="rId3"/>
          <a:stretch>
            <a:fillRect/>
          </a:stretch>
        </p:blipFill>
        <p:spPr>
          <a:xfrm>
            <a:off x="11424920" y="1083945"/>
            <a:ext cx="3418840" cy="2560955"/>
          </a:xfrm>
          <a:prstGeom prst="rect">
            <a:avLst/>
          </a:prstGeom>
        </p:spPr>
      </p:pic>
      <p:sp>
        <p:nvSpPr>
          <p:cNvPr id="100" name="Text Box 99"/>
          <p:cNvSpPr txBox="1"/>
          <p:nvPr/>
        </p:nvSpPr>
        <p:spPr>
          <a:xfrm>
            <a:off x="488950" y="814705"/>
            <a:ext cx="6298565" cy="1322070"/>
          </a:xfrm>
          <a:prstGeom prst="rect">
            <a:avLst/>
          </a:prstGeom>
          <a:noFill/>
          <a:ln w="9525">
            <a:noFill/>
          </a:ln>
        </p:spPr>
        <p:txBody>
          <a:bodyPr wrap="square">
            <a:spAutoFit/>
          </a:bodyPr>
          <a:lstStyle/>
          <a:p>
            <a:pPr indent="0"/>
            <a:r>
              <a:rPr lang="en-US" sz="1600" b="1">
                <a:solidFill>
                  <a:srgbClr val="000000"/>
                </a:solidFill>
                <a:latin typeface="Times New Roman" panose="02020603050405020304" charset="0"/>
                <a:cs typeface="sans-serif" charset="0"/>
              </a:rPr>
              <a:t>Manasija</a:t>
            </a:r>
            <a:r>
              <a:rPr lang="en-US" sz="1600" b="0">
                <a:solidFill>
                  <a:srgbClr val="000000"/>
                </a:solidFill>
                <a:latin typeface="Times New Roman" panose="02020603050405020304" charset="0"/>
                <a:cs typeface="sans-serif" charset="0"/>
              </a:rPr>
              <a:t> is a </a:t>
            </a:r>
            <a:r>
              <a:rPr lang="en-US" sz="1600" b="0" u="sng">
                <a:solidFill>
                  <a:srgbClr val="000000"/>
                </a:solidFill>
                <a:latin typeface="Times New Roman" panose="02020603050405020304" charset="0"/>
                <a:cs typeface="sans-serif" charset="0"/>
                <a:hlinkClick r:id="rId4" tooltip="Serbian Orthodox"/>
              </a:rPr>
              <a:t>Serbian Orthodox</a:t>
            </a:r>
            <a:r>
              <a:rPr lang="en-US" sz="1600" b="0">
                <a:solidFill>
                  <a:srgbClr val="000000"/>
                </a:solidFill>
                <a:latin typeface="Times New Roman" panose="02020603050405020304" charset="0"/>
                <a:cs typeface="sans-serif" charset="0"/>
              </a:rPr>
              <a:t> </a:t>
            </a:r>
            <a:r>
              <a:rPr lang="en-US" sz="1600" b="0" u="sng">
                <a:solidFill>
                  <a:srgbClr val="000000"/>
                </a:solidFill>
                <a:latin typeface="Times New Roman" panose="02020603050405020304" charset="0"/>
                <a:cs typeface="sans-serif" charset="0"/>
                <a:hlinkClick r:id="rId5" tooltip="Monastery"/>
              </a:rPr>
              <a:t>monastery</a:t>
            </a:r>
            <a:r>
              <a:rPr lang="en-US" sz="1600" b="0">
                <a:solidFill>
                  <a:srgbClr val="000000"/>
                </a:solidFill>
                <a:latin typeface="Times New Roman" panose="02020603050405020304" charset="0"/>
                <a:cs typeface="sans-serif" charset="0"/>
              </a:rPr>
              <a:t> near </a:t>
            </a:r>
            <a:r>
              <a:rPr lang="en-US" sz="1600" b="0" u="sng">
                <a:solidFill>
                  <a:srgbClr val="000000"/>
                </a:solidFill>
                <a:latin typeface="Times New Roman" panose="02020603050405020304" charset="0"/>
                <a:cs typeface="sans-serif" charset="0"/>
                <a:hlinkClick r:id="rId6" tooltip="Despotovac"/>
              </a:rPr>
              <a:t>Despotova</a:t>
            </a:r>
            <a:r>
              <a:rPr lang="sr-Latn-RS" altLang="en-US" sz="1600" b="0" u="sng">
                <a:solidFill>
                  <a:srgbClr val="000000"/>
                </a:solidFill>
                <a:latin typeface="Times New Roman" panose="02020603050405020304" charset="0"/>
                <a:cs typeface="sans-serif" charset="0"/>
                <a:hlinkClick r:id="rId6" tooltip="Despotovac"/>
              </a:rPr>
              <a:t>c</a:t>
            </a:r>
            <a:r>
              <a:rPr lang="en-US" sz="1600" b="0">
                <a:solidFill>
                  <a:srgbClr val="000000"/>
                </a:solidFill>
                <a:latin typeface="Times New Roman" panose="02020603050405020304" charset="0"/>
                <a:cs typeface="sans-serif" charset="0"/>
              </a:rPr>
              <a:t>, founded by </a:t>
            </a:r>
            <a:r>
              <a:rPr lang="en-US" sz="1600" b="0" i="1" u="sng">
                <a:solidFill>
                  <a:srgbClr val="000000"/>
                </a:solidFill>
                <a:latin typeface="Times New Roman" panose="02020603050405020304" charset="0"/>
                <a:cs typeface="sans-serif" charset="0"/>
                <a:hlinkClick r:id="rId7" tooltip="Despot (court title)"/>
              </a:rPr>
              <a:t>Despot</a:t>
            </a:r>
            <a:r>
              <a:rPr lang="en-US" sz="1600" b="0">
                <a:solidFill>
                  <a:srgbClr val="000000"/>
                </a:solidFill>
                <a:latin typeface="Times New Roman" panose="02020603050405020304" charset="0"/>
                <a:cs typeface="sans-serif" charset="0"/>
              </a:rPr>
              <a:t> </a:t>
            </a:r>
            <a:r>
              <a:rPr lang="en-US" sz="1600" b="0" u="sng">
                <a:solidFill>
                  <a:srgbClr val="000000"/>
                </a:solidFill>
                <a:latin typeface="Times New Roman" panose="02020603050405020304" charset="0"/>
                <a:cs typeface="sans-serif" charset="0"/>
                <a:hlinkClick r:id="rId8" tooltip="Stefan Lazarević"/>
              </a:rPr>
              <a:t>Stefan Lazarević</a:t>
            </a:r>
            <a:r>
              <a:rPr lang="en-US" sz="1600" b="0">
                <a:solidFill>
                  <a:srgbClr val="000000"/>
                </a:solidFill>
                <a:latin typeface="Times New Roman" panose="02020603050405020304" charset="0"/>
                <a:cs typeface="sans-serif" charset="0"/>
              </a:rPr>
              <a:t> between 1406 and 1418. The church is dedicated to the </a:t>
            </a:r>
            <a:r>
              <a:rPr lang="en-US" sz="1600" b="0" u="sng">
                <a:solidFill>
                  <a:srgbClr val="000000"/>
                </a:solidFill>
                <a:latin typeface="Times New Roman" panose="02020603050405020304" charset="0"/>
                <a:cs typeface="sans-serif" charset="0"/>
                <a:hlinkClick r:id="rId9" tooltip="Holy Trinity"/>
              </a:rPr>
              <a:t>Holy Trinity</a:t>
            </a:r>
            <a:r>
              <a:rPr lang="en-US" sz="1600" b="0">
                <a:solidFill>
                  <a:srgbClr val="000000"/>
                </a:solidFill>
                <a:latin typeface="Times New Roman" panose="02020603050405020304" charset="0"/>
                <a:cs typeface="sans-serif" charset="0"/>
              </a:rPr>
              <a:t>. The monastery is surrounded by massive walls and towers. Its </a:t>
            </a:r>
            <a:r>
              <a:rPr lang="en-US" sz="1600" b="1">
                <a:solidFill>
                  <a:srgbClr val="000000"/>
                </a:solidFill>
                <a:latin typeface="Times New Roman" panose="02020603050405020304" charset="0"/>
                <a:cs typeface="sans-serif" charset="0"/>
              </a:rPr>
              <a:t>School of Resava</a:t>
            </a:r>
            <a:r>
              <a:rPr lang="en-US" sz="1600" b="0">
                <a:solidFill>
                  <a:srgbClr val="000000"/>
                </a:solidFill>
                <a:latin typeface="Times New Roman" panose="02020603050405020304" charset="0"/>
                <a:cs typeface="sans-serif" charset="0"/>
              </a:rPr>
              <a:t> was well known for its manuscripts and translations throughout the 15th and 16th centuries.</a:t>
            </a: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p:cNvSpPr>
            <a:spLocks noGrp="1"/>
          </p:cNvSpPr>
          <p:nvPr>
            <p:ph type="title"/>
          </p:nvPr>
        </p:nvSpPr>
        <p:spPr/>
        <p:txBody>
          <a:bodyPr/>
          <a:lstStyle/>
          <a:p>
            <a:r>
              <a:rPr lang="en-US" dirty="0">
                <a:solidFill>
                  <a:schemeClr val="bg1"/>
                </a:solidFill>
              </a:rPr>
              <a:t>Lorem ipsum dolor sit amet, consectetur</a:t>
            </a:r>
          </a:p>
        </p:txBody>
      </p:sp>
      <p:sp>
        <p:nvSpPr>
          <p:cNvPr id="2" name="Rectangle 1"/>
          <p:cNvSpPr/>
          <p:nvPr/>
        </p:nvSpPr>
        <p:spPr>
          <a:xfrm>
            <a:off x="5948897" y="181734"/>
            <a:ext cx="8391645" cy="922020"/>
          </a:xfrm>
          <a:prstGeom prst="rect">
            <a:avLst/>
          </a:prstGeom>
          <a:noFill/>
        </p:spPr>
        <p:txBody>
          <a:bodyPr wrap="square" lIns="91440" tIns="45720" rIns="91440" bIns="45720">
            <a:spAutoFit/>
          </a:bodyPr>
          <a:lstStyle/>
          <a:p>
            <a:pPr algn="ctr"/>
            <a:r>
              <a:rPr lang="sr-Cyrl-RS" sz="4400" b="1" dirty="0">
                <a:ln w="9525" cmpd="sng">
                  <a:solidFill>
                    <a:schemeClr val="accent1"/>
                  </a:solidFill>
                  <a:prstDash val="solid"/>
                </a:ln>
                <a:solidFill>
                  <a:srgbClr val="70AD47">
                    <a:tint val="1000"/>
                  </a:srgbClr>
                </a:solidFill>
                <a:effectLst>
                  <a:glow rad="38100">
                    <a:schemeClr val="accent1">
                      <a:alpha val="40000"/>
                    </a:schemeClr>
                  </a:glow>
                </a:effectLst>
              </a:rPr>
              <a:t> Студеница</a:t>
            </a:r>
            <a:r>
              <a:rPr lang="sr-Latn-RS" altLang="sr-Cyrl-RS" sz="4400" b="1" dirty="0">
                <a:ln w="9525" cmpd="sng">
                  <a:solidFill>
                    <a:schemeClr val="accent1"/>
                  </a:solidFill>
                  <a:prstDash val="solid"/>
                </a:ln>
                <a:solidFill>
                  <a:srgbClr val="70AD47">
                    <a:tint val="1000"/>
                  </a:srgbClr>
                </a:solidFill>
                <a:effectLst>
                  <a:glow rad="38100">
                    <a:schemeClr val="accent1">
                      <a:alpha val="40000"/>
                    </a:schemeClr>
                  </a:glow>
                </a:effectLst>
              </a:rPr>
              <a:t>-Studenica</a:t>
            </a:r>
            <a:r>
              <a:rPr lang="sr-Cyrl-R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pic>
        <p:nvPicPr>
          <p:cNvPr id="6" name="Picture 5"/>
          <p:cNvPicPr>
            <a:picLocks noChangeAspect="1"/>
          </p:cNvPicPr>
          <p:nvPr/>
        </p:nvPicPr>
        <p:blipFill>
          <a:blip r:embed="rId2"/>
          <a:stretch>
            <a:fillRect/>
          </a:stretch>
        </p:blipFill>
        <p:spPr>
          <a:xfrm>
            <a:off x="8491855" y="1764665"/>
            <a:ext cx="2849880" cy="1901825"/>
          </a:xfrm>
          <a:prstGeom prst="rect">
            <a:avLst/>
          </a:prstGeom>
        </p:spPr>
      </p:pic>
      <p:pic>
        <p:nvPicPr>
          <p:cNvPr id="9" name="Picture 8"/>
          <p:cNvPicPr>
            <a:picLocks noChangeAspect="1"/>
          </p:cNvPicPr>
          <p:nvPr/>
        </p:nvPicPr>
        <p:blipFill>
          <a:blip r:embed="rId3"/>
          <a:stretch>
            <a:fillRect/>
          </a:stretch>
        </p:blipFill>
        <p:spPr>
          <a:xfrm>
            <a:off x="11612245" y="1764030"/>
            <a:ext cx="2863850" cy="1902460"/>
          </a:xfrm>
          <a:prstGeom prst="rect">
            <a:avLst/>
          </a:prstGeom>
        </p:spPr>
      </p:pic>
      <p:sp>
        <p:nvSpPr>
          <p:cNvPr id="100" name="Text Box 99"/>
          <p:cNvSpPr txBox="1"/>
          <p:nvPr/>
        </p:nvSpPr>
        <p:spPr>
          <a:xfrm>
            <a:off x="450850" y="1113155"/>
            <a:ext cx="6775450" cy="1014730"/>
          </a:xfrm>
          <a:prstGeom prst="rect">
            <a:avLst/>
          </a:prstGeom>
          <a:noFill/>
          <a:ln w="9525">
            <a:noFill/>
          </a:ln>
        </p:spPr>
        <p:txBody>
          <a:bodyPr wrap="square">
            <a:spAutoFit/>
          </a:bodyPr>
          <a:lstStyle/>
          <a:p>
            <a:pPr indent="0"/>
            <a:r>
              <a:rPr lang="en-US" sz="2000" b="0">
                <a:solidFill>
                  <a:srgbClr val="000000"/>
                </a:solidFill>
                <a:latin typeface="Times New Roman" panose="02020603050405020304" charset="0"/>
                <a:cs typeface="sans-serif" charset="0"/>
              </a:rPr>
              <a:t>The Studenica Monastery was established in the late 12th century by Stefan Nemanja, founder of the medieval Serb state. It is the largest and richest of Serbia's Orthodox monasteries.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p:cNvSpPr>
            <a:spLocks noGrp="1"/>
          </p:cNvSpPr>
          <p:nvPr>
            <p:ph type="title"/>
          </p:nvPr>
        </p:nvSpPr>
        <p:spPr/>
        <p:txBody>
          <a:bodyPr/>
          <a:lstStyle/>
          <a:p>
            <a:r>
              <a:rPr lang="en-US" dirty="0">
                <a:solidFill>
                  <a:schemeClr val="bg1"/>
                </a:solidFill>
              </a:rPr>
              <a:t>Lorem ipsum dolor sit amet, consectetur</a:t>
            </a:r>
          </a:p>
        </p:txBody>
      </p:sp>
      <p:sp>
        <p:nvSpPr>
          <p:cNvPr id="2" name="Rectangle 1"/>
          <p:cNvSpPr/>
          <p:nvPr/>
        </p:nvSpPr>
        <p:spPr>
          <a:xfrm>
            <a:off x="3931920" y="385445"/>
            <a:ext cx="10725785" cy="768350"/>
          </a:xfrm>
          <a:prstGeom prst="rect">
            <a:avLst/>
          </a:prstGeom>
          <a:noFill/>
        </p:spPr>
        <p:txBody>
          <a:bodyPr wrap="square" lIns="91440" tIns="45720" rIns="91440" bIns="45720">
            <a:spAutoFit/>
          </a:bodyPr>
          <a:lstStyle/>
          <a:p>
            <a:pPr algn="ctr"/>
            <a:r>
              <a:rPr lang="sr-Cyrl-RS" sz="4400" b="1" dirty="0">
                <a:ln w="9525" cmpd="sng">
                  <a:solidFill>
                    <a:schemeClr val="accent1"/>
                  </a:solidFill>
                  <a:prstDash val="solid"/>
                </a:ln>
                <a:solidFill>
                  <a:srgbClr val="70AD47">
                    <a:tint val="1000"/>
                  </a:srgbClr>
                </a:solidFill>
                <a:effectLst>
                  <a:glow rad="38100">
                    <a:schemeClr val="accent1">
                      <a:alpha val="40000"/>
                    </a:schemeClr>
                  </a:glow>
                </a:effectLst>
              </a:rPr>
              <a:t>Ђурђеви Ступови</a:t>
            </a:r>
            <a:r>
              <a:rPr lang="sr-Latn-RS" altLang="sr-Cyrl-RS" sz="4400" b="1" dirty="0">
                <a:ln w="9525" cmpd="sng">
                  <a:solidFill>
                    <a:schemeClr val="accent1"/>
                  </a:solidFill>
                  <a:prstDash val="solid"/>
                </a:ln>
                <a:solidFill>
                  <a:srgbClr val="70AD47">
                    <a:tint val="1000"/>
                  </a:srgbClr>
                </a:solidFill>
                <a:effectLst>
                  <a:glow rad="38100">
                    <a:schemeClr val="accent1">
                      <a:alpha val="40000"/>
                    </a:schemeClr>
                  </a:glow>
                </a:effectLst>
              </a:rPr>
              <a:t>-Đurđevi Stupovi</a:t>
            </a:r>
            <a:endParaRPr lang="sr-Latn-RS" altLang="sr-Cyrl-RS" sz="4400" b="1" cap="none" spc="0" dirty="0">
              <a:ln w="9525" cmpd="sng">
                <a:solidFill>
                  <a:schemeClr val="accent1"/>
                </a:solidFill>
                <a:prstDash val="solid"/>
              </a:ln>
              <a:solidFill>
                <a:srgbClr val="70AD47">
                  <a:tint val="1000"/>
                </a:srgbClr>
              </a:solidFill>
              <a:effectLst>
                <a:glow rad="38100">
                  <a:schemeClr val="accent1">
                    <a:alpha val="40000"/>
                  </a:schemeClr>
                </a:glow>
              </a:effectLst>
            </a:endParaRPr>
          </a:p>
        </p:txBody>
      </p:sp>
      <p:pic>
        <p:nvPicPr>
          <p:cNvPr id="6" name="Picture 5"/>
          <p:cNvPicPr>
            <a:picLocks noChangeAspect="1"/>
          </p:cNvPicPr>
          <p:nvPr/>
        </p:nvPicPr>
        <p:blipFill>
          <a:blip r:embed="rId2"/>
          <a:stretch>
            <a:fillRect/>
          </a:stretch>
        </p:blipFill>
        <p:spPr>
          <a:xfrm>
            <a:off x="8782050" y="1795145"/>
            <a:ext cx="2552700" cy="1701800"/>
          </a:xfrm>
          <a:prstGeom prst="rect">
            <a:avLst/>
          </a:prstGeom>
        </p:spPr>
      </p:pic>
      <p:pic>
        <p:nvPicPr>
          <p:cNvPr id="9" name="Picture 8"/>
          <p:cNvPicPr>
            <a:picLocks noChangeAspect="1"/>
          </p:cNvPicPr>
          <p:nvPr/>
        </p:nvPicPr>
        <p:blipFill>
          <a:blip r:embed="rId3"/>
          <a:stretch>
            <a:fillRect/>
          </a:stretch>
        </p:blipFill>
        <p:spPr>
          <a:xfrm>
            <a:off x="11879580" y="1843405"/>
            <a:ext cx="2449830" cy="1653540"/>
          </a:xfrm>
          <a:prstGeom prst="rect">
            <a:avLst/>
          </a:prstGeom>
        </p:spPr>
      </p:pic>
      <p:sp>
        <p:nvSpPr>
          <p:cNvPr id="100" name="Text Box 99"/>
          <p:cNvSpPr txBox="1"/>
          <p:nvPr/>
        </p:nvSpPr>
        <p:spPr>
          <a:xfrm>
            <a:off x="889000" y="1569085"/>
            <a:ext cx="7365365" cy="1014730"/>
          </a:xfrm>
          <a:prstGeom prst="rect">
            <a:avLst/>
          </a:prstGeom>
          <a:noFill/>
          <a:ln w="9525">
            <a:noFill/>
          </a:ln>
        </p:spPr>
        <p:txBody>
          <a:bodyPr wrap="square">
            <a:spAutoFit/>
          </a:bodyPr>
          <a:lstStyle/>
          <a:p>
            <a:pPr indent="0"/>
            <a:r>
              <a:rPr lang="en-US" sz="2000" b="0">
                <a:solidFill>
                  <a:srgbClr val="000000"/>
                </a:solidFill>
                <a:latin typeface="Times New Roman" panose="02020603050405020304" charset="0"/>
                <a:cs typeface="Helvetica" charset="0"/>
              </a:rPr>
              <a:t>Djurdjevi stupovi, one of the oldest Serbian monasteries, was built in the late 12th century and dedicated to St. George, and is nowadays protected by the UNESCO.</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p:cNvSpPr>
            <a:spLocks noGrp="1"/>
          </p:cNvSpPr>
          <p:nvPr>
            <p:ph type="title"/>
          </p:nvPr>
        </p:nvSpPr>
        <p:spPr/>
        <p:txBody>
          <a:bodyPr/>
          <a:lstStyle/>
          <a:p>
            <a:r>
              <a:rPr lang="en-US" dirty="0">
                <a:solidFill>
                  <a:schemeClr val="bg1"/>
                </a:solidFill>
              </a:rPr>
              <a:t>Lorem ipsum dolor sit amet, consectetur</a:t>
            </a:r>
          </a:p>
        </p:txBody>
      </p:sp>
      <p:pic>
        <p:nvPicPr>
          <p:cNvPr id="11" name="Picture 10"/>
          <p:cNvPicPr>
            <a:picLocks noChangeAspect="1"/>
          </p:cNvPicPr>
          <p:nvPr/>
        </p:nvPicPr>
        <p:blipFill>
          <a:blip r:embed="rId2"/>
          <a:stretch>
            <a:fillRect/>
          </a:stretch>
        </p:blipFill>
        <p:spPr>
          <a:xfrm>
            <a:off x="12096750" y="1819910"/>
            <a:ext cx="2762250" cy="1855470"/>
          </a:xfrm>
          <a:prstGeom prst="rect">
            <a:avLst/>
          </a:prstGeom>
        </p:spPr>
      </p:pic>
      <p:pic>
        <p:nvPicPr>
          <p:cNvPr id="13" name="Picture 12"/>
          <p:cNvPicPr>
            <a:picLocks noChangeAspect="1"/>
          </p:cNvPicPr>
          <p:nvPr/>
        </p:nvPicPr>
        <p:blipFill>
          <a:blip r:embed="rId3"/>
          <a:stretch>
            <a:fillRect/>
          </a:stretch>
        </p:blipFill>
        <p:spPr>
          <a:xfrm>
            <a:off x="8335645" y="1609725"/>
            <a:ext cx="3441700" cy="2065655"/>
          </a:xfrm>
          <a:prstGeom prst="rect">
            <a:avLst/>
          </a:prstGeom>
        </p:spPr>
      </p:pic>
      <p:sp>
        <p:nvSpPr>
          <p:cNvPr id="2" name="Text Box 1"/>
          <p:cNvSpPr txBox="1"/>
          <p:nvPr/>
        </p:nvSpPr>
        <p:spPr>
          <a:xfrm>
            <a:off x="7637145" y="468630"/>
            <a:ext cx="6258560" cy="768350"/>
          </a:xfrm>
          <a:prstGeom prst="rect">
            <a:avLst/>
          </a:prstGeom>
          <a:noFill/>
        </p:spPr>
        <p:txBody>
          <a:bodyPr wrap="square" rtlCol="0" anchor="t">
            <a:spAutoFit/>
          </a:bodyPr>
          <a:lstStyle/>
          <a:p>
            <a:r>
              <a:rPr lang="sr-Cyrl-RS" sz="3600" b="1" dirty="0">
                <a:ln w="9525" cmpd="sng">
                  <a:solidFill>
                    <a:schemeClr val="accent1"/>
                  </a:solidFill>
                  <a:prstDash val="solid"/>
                </a:ln>
                <a:solidFill>
                  <a:srgbClr val="70AD47">
                    <a:tint val="1000"/>
                  </a:srgbClr>
                </a:solidFill>
                <a:effectLst>
                  <a:glow rad="38100">
                    <a:schemeClr val="accent1">
                      <a:alpha val="40000"/>
                    </a:schemeClr>
                  </a:glow>
                </a:effectLst>
                <a:sym typeface="+mn-ea"/>
              </a:rPr>
              <a:t> </a:t>
            </a:r>
            <a:r>
              <a:rPr lang="sr-Cyrl-RS" sz="4400" b="1" dirty="0">
                <a:ln w="9525" cmpd="sng">
                  <a:solidFill>
                    <a:schemeClr val="accent1"/>
                  </a:solidFill>
                  <a:prstDash val="solid"/>
                </a:ln>
                <a:solidFill>
                  <a:srgbClr val="70AD47">
                    <a:tint val="1000"/>
                  </a:srgbClr>
                </a:solidFill>
                <a:effectLst>
                  <a:glow rad="38100">
                    <a:schemeClr val="accent1">
                      <a:alpha val="40000"/>
                    </a:schemeClr>
                  </a:glow>
                </a:effectLst>
                <a:sym typeface="+mn-ea"/>
              </a:rPr>
              <a:t>Милешева</a:t>
            </a:r>
            <a:r>
              <a:rPr lang="sr-Latn-RS" altLang="sr-Cyrl-RS" sz="4400" b="1" dirty="0">
                <a:ln w="9525" cmpd="sng">
                  <a:solidFill>
                    <a:schemeClr val="accent1"/>
                  </a:solidFill>
                  <a:prstDash val="solid"/>
                </a:ln>
                <a:solidFill>
                  <a:srgbClr val="70AD47">
                    <a:tint val="1000"/>
                  </a:srgbClr>
                </a:solidFill>
                <a:effectLst>
                  <a:glow rad="38100">
                    <a:schemeClr val="accent1">
                      <a:alpha val="40000"/>
                    </a:schemeClr>
                  </a:glow>
                </a:effectLst>
                <a:sym typeface="+mn-ea"/>
              </a:rPr>
              <a:t>-Mileševa</a:t>
            </a:r>
          </a:p>
        </p:txBody>
      </p:sp>
      <p:sp>
        <p:nvSpPr>
          <p:cNvPr id="100" name="Text Box 99"/>
          <p:cNvSpPr txBox="1"/>
          <p:nvPr/>
        </p:nvSpPr>
        <p:spPr>
          <a:xfrm>
            <a:off x="716915" y="1009015"/>
            <a:ext cx="6523355" cy="1322070"/>
          </a:xfrm>
          <a:prstGeom prst="rect">
            <a:avLst/>
          </a:prstGeom>
          <a:noFill/>
          <a:ln w="9525">
            <a:noFill/>
          </a:ln>
        </p:spPr>
        <p:txBody>
          <a:bodyPr wrap="square">
            <a:spAutoFit/>
          </a:bodyPr>
          <a:lstStyle/>
          <a:p>
            <a:pPr indent="0"/>
            <a:r>
              <a:rPr lang="en-US" sz="2000" b="0">
                <a:latin typeface="Times New Roman" panose="02020603050405020304" charset="0"/>
                <a:ea typeface="SimSun" panose="02010600030101010101" pitchFamily="2" charset="-122"/>
              </a:rPr>
              <a:t>White Angel is a detail of one of the most well-known frescoes in Serbian culture in the Mileševa monastery.This fresco is considered to be one of the great achievements in European painting.</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p:cNvSpPr>
            <a:spLocks noGrp="1"/>
          </p:cNvSpPr>
          <p:nvPr>
            <p:ph type="title"/>
          </p:nvPr>
        </p:nvSpPr>
        <p:spPr/>
        <p:txBody>
          <a:bodyPr/>
          <a:lstStyle/>
          <a:p>
            <a:r>
              <a:rPr lang="en-US" dirty="0">
                <a:solidFill>
                  <a:schemeClr val="bg1"/>
                </a:solidFill>
              </a:rPr>
              <a:t>Lorem ipsum dolor sit amet, consectetur</a:t>
            </a:r>
          </a:p>
        </p:txBody>
      </p:sp>
      <p:sp>
        <p:nvSpPr>
          <p:cNvPr id="2" name="Rectangle 1"/>
          <p:cNvSpPr/>
          <p:nvPr/>
        </p:nvSpPr>
        <p:spPr>
          <a:xfrm>
            <a:off x="452755" y="601345"/>
            <a:ext cx="5607685" cy="1630045"/>
          </a:xfrm>
          <a:prstGeom prst="rect">
            <a:avLst/>
          </a:prstGeom>
        </p:spPr>
        <p:txBody>
          <a:bodyPr wrap="square">
            <a:spAutoFit/>
          </a:bodyPr>
          <a:lstStyle/>
          <a:p>
            <a:r>
              <a:rPr lang="sr-Cyrl-RS" sz="2000" dirty="0"/>
              <a:t>The Krušedol Monastery is  </a:t>
            </a:r>
            <a:r>
              <a:rPr lang="sr-Latn-RS" altLang="sr-Cyrl-RS" sz="2000" dirty="0"/>
              <a:t>situated</a:t>
            </a:r>
            <a:r>
              <a:rPr lang="sr-Cyrl-RS" sz="2000" dirty="0"/>
              <a:t> on the Fruška Gora mountain in the Syrmia region, northern Serbia, in the province of Vojvodina. The monastery is the legacy of the last Serbian despot family of Syrmia - Branković.</a:t>
            </a:r>
            <a:endParaRPr lang="sr-Latn-RS" altLang="sr-Cyrl-RS" sz="2000" dirty="0"/>
          </a:p>
        </p:txBody>
      </p:sp>
      <p:sp>
        <p:nvSpPr>
          <p:cNvPr id="4" name="Rectangle 3"/>
          <p:cNvSpPr/>
          <p:nvPr/>
        </p:nvSpPr>
        <p:spPr>
          <a:xfrm>
            <a:off x="6983730" y="236855"/>
            <a:ext cx="7533640" cy="768350"/>
          </a:xfrm>
          <a:prstGeom prst="rect">
            <a:avLst/>
          </a:prstGeom>
          <a:noFill/>
        </p:spPr>
        <p:txBody>
          <a:bodyPr wrap="square" lIns="91440" tIns="45720" rIns="91440" bIns="45720">
            <a:spAutoFit/>
          </a:bodyPr>
          <a:lstStyle/>
          <a:p>
            <a:pPr algn="ctr"/>
            <a:r>
              <a:rPr lang="sr-Cyrl-RS" sz="4400" b="1" cap="none" spc="0" dirty="0">
                <a:ln w="9525" cmpd="sng">
                  <a:solidFill>
                    <a:schemeClr val="accent1"/>
                  </a:solidFill>
                  <a:prstDash val="solid"/>
                </a:ln>
                <a:solidFill>
                  <a:srgbClr val="70AD47">
                    <a:tint val="1000"/>
                  </a:srgbClr>
                </a:solidFill>
                <a:effectLst>
                  <a:glow rad="38100">
                    <a:schemeClr val="accent1">
                      <a:alpha val="40000"/>
                    </a:schemeClr>
                  </a:glow>
                </a:effectLst>
              </a:rPr>
              <a:t> Крушедол</a:t>
            </a:r>
            <a:r>
              <a:rPr lang="sr-Latn-RS" altLang="sr-Cyrl-RS" sz="4400" b="1" cap="none" spc="0" dirty="0">
                <a:ln w="9525" cmpd="sng">
                  <a:solidFill>
                    <a:schemeClr val="accent1"/>
                  </a:solidFill>
                  <a:prstDash val="solid"/>
                </a:ln>
                <a:solidFill>
                  <a:srgbClr val="70AD47">
                    <a:tint val="1000"/>
                  </a:srgbClr>
                </a:solidFill>
                <a:effectLst>
                  <a:glow rad="38100">
                    <a:schemeClr val="accent1">
                      <a:alpha val="40000"/>
                    </a:schemeClr>
                  </a:glow>
                </a:effectLst>
              </a:rPr>
              <a:t>-Krušedol</a:t>
            </a:r>
          </a:p>
        </p:txBody>
      </p:sp>
      <p:pic>
        <p:nvPicPr>
          <p:cNvPr id="6" name="Picture 5"/>
          <p:cNvPicPr>
            <a:picLocks noChangeAspect="1"/>
          </p:cNvPicPr>
          <p:nvPr/>
        </p:nvPicPr>
        <p:blipFill>
          <a:blip r:embed="rId2"/>
          <a:stretch>
            <a:fillRect/>
          </a:stretch>
        </p:blipFill>
        <p:spPr>
          <a:xfrm>
            <a:off x="6669405" y="1406525"/>
            <a:ext cx="4579620" cy="2289810"/>
          </a:xfrm>
          <a:prstGeom prst="rect">
            <a:avLst/>
          </a:prstGeom>
        </p:spPr>
      </p:pic>
      <p:pic>
        <p:nvPicPr>
          <p:cNvPr id="9" name="Picture 8"/>
          <p:cNvPicPr>
            <a:picLocks noChangeAspect="1"/>
          </p:cNvPicPr>
          <p:nvPr/>
        </p:nvPicPr>
        <p:blipFill>
          <a:blip r:embed="rId3"/>
          <a:stretch>
            <a:fillRect/>
          </a:stretch>
        </p:blipFill>
        <p:spPr>
          <a:xfrm>
            <a:off x="11944350" y="1482090"/>
            <a:ext cx="2854960" cy="213868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p:cNvSpPr>
            <a:spLocks noGrp="1"/>
          </p:cNvSpPr>
          <p:nvPr>
            <p:ph type="title"/>
          </p:nvPr>
        </p:nvSpPr>
        <p:spPr/>
        <p:txBody>
          <a:bodyPr/>
          <a:lstStyle/>
          <a:p>
            <a:r>
              <a:rPr lang="en-US" dirty="0">
                <a:solidFill>
                  <a:schemeClr val="bg1"/>
                </a:solidFill>
              </a:rPr>
              <a:t>Lorem ipsum dolor sit amet, consectetur</a:t>
            </a:r>
          </a:p>
        </p:txBody>
      </p:sp>
      <p:sp>
        <p:nvSpPr>
          <p:cNvPr id="2" name="Rectangle 1"/>
          <p:cNvSpPr/>
          <p:nvPr/>
        </p:nvSpPr>
        <p:spPr>
          <a:xfrm>
            <a:off x="9588299" y="265381"/>
            <a:ext cx="3574415" cy="922020"/>
          </a:xfrm>
          <a:prstGeom prst="rect">
            <a:avLst/>
          </a:prstGeom>
          <a:noFill/>
        </p:spPr>
        <p:txBody>
          <a:bodyPr wrap="none" lIns="91440" tIns="45720" rIns="91440" bIns="45720">
            <a:spAutoFit/>
          </a:bodyPr>
          <a:lstStyle/>
          <a:p>
            <a:pPr algn="ctr"/>
            <a:r>
              <a:rPr lang="sr-Cyrl-RS" sz="4400" b="1" cap="none" spc="0" dirty="0">
                <a:ln w="9525" cmpd="sng">
                  <a:solidFill>
                    <a:schemeClr val="accent1"/>
                  </a:solidFill>
                  <a:prstDash val="solid"/>
                </a:ln>
                <a:solidFill>
                  <a:srgbClr val="70AD47">
                    <a:tint val="1000"/>
                  </a:srgbClr>
                </a:solidFill>
                <a:effectLst>
                  <a:glow rad="38100">
                    <a:schemeClr val="accent1">
                      <a:alpha val="40000"/>
                    </a:schemeClr>
                  </a:glow>
                </a:effectLst>
              </a:rPr>
              <a:t>Лелић</a:t>
            </a:r>
            <a:r>
              <a:rPr lang="sr-Latn-RS" altLang="sr-Cyrl-RS" sz="4400" b="1" cap="none" spc="0" dirty="0">
                <a:ln w="9525" cmpd="sng">
                  <a:solidFill>
                    <a:schemeClr val="accent1"/>
                  </a:solidFill>
                  <a:prstDash val="solid"/>
                </a:ln>
                <a:solidFill>
                  <a:srgbClr val="70AD47">
                    <a:tint val="1000"/>
                  </a:srgbClr>
                </a:solidFill>
                <a:effectLst>
                  <a:glow rad="38100">
                    <a:schemeClr val="accent1">
                      <a:alpha val="40000"/>
                    </a:schemeClr>
                  </a:glow>
                </a:effectLst>
              </a:rPr>
              <a:t>-Lelić</a:t>
            </a:r>
            <a:r>
              <a:rPr lang="sr-Cyrl-R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pic>
        <p:nvPicPr>
          <p:cNvPr id="6" name="Picture 5"/>
          <p:cNvPicPr>
            <a:picLocks noChangeAspect="1"/>
          </p:cNvPicPr>
          <p:nvPr/>
        </p:nvPicPr>
        <p:blipFill>
          <a:blip r:embed="rId2"/>
          <a:stretch>
            <a:fillRect/>
          </a:stretch>
        </p:blipFill>
        <p:spPr>
          <a:xfrm>
            <a:off x="12054205" y="1562100"/>
            <a:ext cx="2889250" cy="2167255"/>
          </a:xfrm>
          <a:prstGeom prst="rect">
            <a:avLst/>
          </a:prstGeom>
        </p:spPr>
      </p:pic>
      <p:pic>
        <p:nvPicPr>
          <p:cNvPr id="9" name="Picture 8"/>
          <p:cNvPicPr>
            <a:picLocks noChangeAspect="1"/>
          </p:cNvPicPr>
          <p:nvPr/>
        </p:nvPicPr>
        <p:blipFill>
          <a:blip r:embed="rId3"/>
          <a:stretch>
            <a:fillRect/>
          </a:stretch>
        </p:blipFill>
        <p:spPr>
          <a:xfrm>
            <a:off x="6698615" y="1402080"/>
            <a:ext cx="4784725" cy="2327275"/>
          </a:xfrm>
          <a:prstGeom prst="rect">
            <a:avLst/>
          </a:prstGeom>
        </p:spPr>
      </p:pic>
      <p:sp>
        <p:nvSpPr>
          <p:cNvPr id="100" name="Text Box 99"/>
          <p:cNvSpPr txBox="1"/>
          <p:nvPr/>
        </p:nvSpPr>
        <p:spPr>
          <a:xfrm>
            <a:off x="393700" y="455295"/>
            <a:ext cx="5499100" cy="2245360"/>
          </a:xfrm>
          <a:prstGeom prst="rect">
            <a:avLst/>
          </a:prstGeom>
          <a:noFill/>
          <a:ln w="9525">
            <a:noFill/>
          </a:ln>
        </p:spPr>
        <p:txBody>
          <a:bodyPr wrap="square">
            <a:spAutoFit/>
          </a:bodyPr>
          <a:lstStyle/>
          <a:p>
            <a:pPr indent="0"/>
            <a:r>
              <a:rPr lang="en-US" sz="2000" b="0">
                <a:solidFill>
                  <a:srgbClr val="000000"/>
                </a:solidFill>
                <a:latin typeface="Times New Roman" panose="02020603050405020304" charset="0"/>
                <a:cs typeface="Tahoma" panose="020B0604030504040204" charset="0"/>
              </a:rPr>
              <a:t>In 1991 a museum was opened within the monastery complex </a:t>
            </a:r>
            <a:r>
              <a:rPr lang="sr-Latn-RS" altLang="en-US" sz="2000" b="0">
                <a:solidFill>
                  <a:srgbClr val="000000"/>
                </a:solidFill>
                <a:latin typeface="Times New Roman" panose="02020603050405020304" charset="0"/>
                <a:cs typeface="Tahoma" panose="020B0604030504040204" charset="0"/>
              </a:rPr>
              <a:t>Lelić,</a:t>
            </a:r>
            <a:r>
              <a:rPr lang="en-US" sz="2000" b="0">
                <a:solidFill>
                  <a:srgbClr val="000000"/>
                </a:solidFill>
                <a:latin typeface="Times New Roman" panose="02020603050405020304" charset="0"/>
                <a:cs typeface="Tahoma" panose="020B0604030504040204" charset="0"/>
              </a:rPr>
              <a:t> dedicated to the memory of Bishop Nikolay ,one of the greatest minds among the bishops of the Serbian Orthodox Church.He was a great educator, Doctor of Philosophy from Oxford, author of large numbers of religious and philosophical works.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p:cNvSpPr>
            <a:spLocks noGrp="1"/>
          </p:cNvSpPr>
          <p:nvPr>
            <p:ph type="title"/>
          </p:nvPr>
        </p:nvSpPr>
        <p:spPr/>
        <p:txBody>
          <a:bodyPr/>
          <a:lstStyle/>
          <a:p>
            <a:r>
              <a:rPr lang="en-US" dirty="0">
                <a:solidFill>
                  <a:schemeClr val="bg1"/>
                </a:solidFill>
              </a:rPr>
              <a:t>Lorem ipsum dolor sit amet, consectetur</a:t>
            </a:r>
          </a:p>
        </p:txBody>
      </p:sp>
      <p:sp>
        <p:nvSpPr>
          <p:cNvPr id="2" name="Rectangle 1"/>
          <p:cNvSpPr/>
          <p:nvPr/>
        </p:nvSpPr>
        <p:spPr>
          <a:xfrm>
            <a:off x="6364605" y="314960"/>
            <a:ext cx="8435340" cy="768350"/>
          </a:xfrm>
          <a:prstGeom prst="rect">
            <a:avLst/>
          </a:prstGeom>
          <a:noFill/>
        </p:spPr>
        <p:txBody>
          <a:bodyPr wrap="square" lIns="91440" tIns="45720" rIns="91440" bIns="45720">
            <a:spAutoFit/>
            <a:scene3d>
              <a:camera prst="orthographicFront"/>
              <a:lightRig rig="threePt" dir="t"/>
            </a:scene3d>
          </a:bodyPr>
          <a:lstStyle/>
          <a:p>
            <a:pPr algn="ctr"/>
            <a:r>
              <a:rPr lang="sr-Cyrl-RS" sz="4400" b="1" cap="none" spc="0" dirty="0">
                <a:ln w="9525" cmpd="sng">
                  <a:solidFill>
                    <a:schemeClr val="accent1"/>
                  </a:solidFill>
                  <a:prstDash val="solid"/>
                </a:ln>
                <a:solidFill>
                  <a:srgbClr val="70AD47">
                    <a:tint val="1000"/>
                  </a:srgbClr>
                </a:solidFill>
                <a:effectLst>
                  <a:glow rad="38100">
                    <a:schemeClr val="accent1">
                      <a:alpha val="40000"/>
                    </a:schemeClr>
                  </a:glow>
                </a:effectLst>
              </a:rPr>
              <a:t> Ралетинац</a:t>
            </a:r>
            <a:r>
              <a:rPr lang="sr-Latn-RS" altLang="sr-Cyrl-RS" sz="4400" b="1" cap="none" spc="0" dirty="0">
                <a:ln w="9525" cmpd="sng">
                  <a:solidFill>
                    <a:schemeClr val="accent1"/>
                  </a:solidFill>
                  <a:prstDash val="solid"/>
                </a:ln>
                <a:solidFill>
                  <a:srgbClr val="70AD47">
                    <a:tint val="1000"/>
                  </a:srgbClr>
                </a:solidFill>
                <a:effectLst>
                  <a:glow rad="38100">
                    <a:schemeClr val="accent1">
                      <a:alpha val="40000"/>
                    </a:schemeClr>
                  </a:glow>
                </a:effectLst>
              </a:rPr>
              <a:t>-Raletinac</a:t>
            </a:r>
          </a:p>
        </p:txBody>
      </p:sp>
      <p:pic>
        <p:nvPicPr>
          <p:cNvPr id="5" name="Picture 4"/>
          <p:cNvPicPr>
            <a:picLocks noChangeAspect="1"/>
          </p:cNvPicPr>
          <p:nvPr/>
        </p:nvPicPr>
        <p:blipFill>
          <a:blip r:embed="rId2"/>
          <a:stretch>
            <a:fillRect/>
          </a:stretch>
        </p:blipFill>
        <p:spPr>
          <a:xfrm>
            <a:off x="7224395" y="1645920"/>
            <a:ext cx="4499610" cy="2145665"/>
          </a:xfrm>
          <a:prstGeom prst="rect">
            <a:avLst/>
          </a:prstGeom>
        </p:spPr>
      </p:pic>
      <p:pic>
        <p:nvPicPr>
          <p:cNvPr id="8" name="Picture 7"/>
          <p:cNvPicPr>
            <a:picLocks noChangeAspect="1"/>
          </p:cNvPicPr>
          <p:nvPr/>
        </p:nvPicPr>
        <p:blipFill>
          <a:blip r:embed="rId3"/>
          <a:stretch>
            <a:fillRect/>
          </a:stretch>
        </p:blipFill>
        <p:spPr>
          <a:xfrm>
            <a:off x="12070080" y="2101215"/>
            <a:ext cx="2729865" cy="1534160"/>
          </a:xfrm>
          <a:prstGeom prst="rect">
            <a:avLst/>
          </a:prstGeom>
        </p:spPr>
      </p:pic>
      <p:sp>
        <p:nvSpPr>
          <p:cNvPr id="100" name="Text Box 99"/>
          <p:cNvSpPr txBox="1"/>
          <p:nvPr/>
        </p:nvSpPr>
        <p:spPr>
          <a:xfrm>
            <a:off x="393700" y="808990"/>
            <a:ext cx="5441315" cy="1322070"/>
          </a:xfrm>
          <a:prstGeom prst="rect">
            <a:avLst/>
          </a:prstGeom>
          <a:noFill/>
          <a:ln w="9525">
            <a:noFill/>
          </a:ln>
        </p:spPr>
        <p:txBody>
          <a:bodyPr wrap="square">
            <a:spAutoFit/>
          </a:bodyPr>
          <a:lstStyle/>
          <a:p>
            <a:pPr indent="0"/>
            <a:r>
              <a:rPr lang="en-US" sz="2000" b="0">
                <a:solidFill>
                  <a:srgbClr val="000000"/>
                </a:solidFill>
                <a:latin typeface="Times New Roman" panose="02020603050405020304" charset="0"/>
                <a:cs typeface="sans-serif" charset="0"/>
              </a:rPr>
              <a:t>The Raletinac monastery is situated near Kragujevac. It’s dedicated to apostles St. Peter and St. Paul. The church has a single nave with arched sealing and the narthex is more decorative.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330" y="66675"/>
            <a:ext cx="14741525" cy="701675"/>
          </a:xfrm>
        </p:spPr>
        <p:txBody>
          <a:bodyPr>
            <a:scene3d>
              <a:camera prst="orthographicFront"/>
              <a:lightRig rig="threePt" dir="t"/>
            </a:scene3d>
          </a:bodyPr>
          <a:lstStyle/>
          <a:p>
            <a:r>
              <a:rPr lang="sr-Cyrl-RS" altLang="en-US" sz="4400">
                <a:ln w="9525" cmpd="sng">
                  <a:solidFill>
                    <a:schemeClr val="accent1"/>
                  </a:solidFill>
                  <a:prstDash val="solid"/>
                </a:ln>
                <a:solidFill>
                  <a:srgbClr val="70AD47">
                    <a:tint val="1000"/>
                  </a:srgbClr>
                </a:solidFill>
                <a:effectLst>
                  <a:glow rad="38100">
                    <a:schemeClr val="accent1">
                      <a:alpha val="40000"/>
                    </a:schemeClr>
                  </a:glow>
                </a:effectLst>
              </a:rPr>
              <a:t>Храм Свети Сава на Врачару</a:t>
            </a:r>
            <a:r>
              <a:rPr lang="sr-Latn-RS" altLang="sr-Cyrl-RS" sz="4400">
                <a:ln w="9525" cmpd="sng">
                  <a:solidFill>
                    <a:schemeClr val="accent1"/>
                  </a:solidFill>
                  <a:prstDash val="solid"/>
                </a:ln>
                <a:solidFill>
                  <a:srgbClr val="70AD47">
                    <a:tint val="1000"/>
                  </a:srgbClr>
                </a:solidFill>
                <a:effectLst>
                  <a:glow rad="38100">
                    <a:schemeClr val="accent1">
                      <a:alpha val="40000"/>
                    </a:schemeClr>
                  </a:glow>
                </a:effectLst>
              </a:rPr>
              <a:t>-The Church of Saint Sava</a:t>
            </a:r>
          </a:p>
        </p:txBody>
      </p:sp>
      <p:pic>
        <p:nvPicPr>
          <p:cNvPr id="6" name="Content Placeholder 5" descr="крипта светом сави"/>
          <p:cNvPicPr>
            <a:picLocks noGrp="1" noChangeAspect="1"/>
          </p:cNvPicPr>
          <p:nvPr>
            <p:ph sz="half" idx="2"/>
          </p:nvPr>
        </p:nvPicPr>
        <p:blipFill>
          <a:blip r:embed="rId2"/>
          <a:stretch>
            <a:fillRect/>
          </a:stretch>
        </p:blipFill>
        <p:spPr>
          <a:xfrm>
            <a:off x="8472170" y="1236980"/>
            <a:ext cx="2630805" cy="1971040"/>
          </a:xfrm>
          <a:prstGeom prst="rect">
            <a:avLst/>
          </a:prstGeom>
        </p:spPr>
      </p:pic>
      <p:pic>
        <p:nvPicPr>
          <p:cNvPr id="8" name="Picture 7" descr="свети сава"/>
          <p:cNvPicPr>
            <a:picLocks noChangeAspect="1"/>
          </p:cNvPicPr>
          <p:nvPr/>
        </p:nvPicPr>
        <p:blipFill>
          <a:blip r:embed="rId3"/>
          <a:stretch>
            <a:fillRect/>
          </a:stretch>
        </p:blipFill>
        <p:spPr>
          <a:xfrm>
            <a:off x="11282680" y="1236980"/>
            <a:ext cx="3399155" cy="1971040"/>
          </a:xfrm>
          <a:prstGeom prst="rect">
            <a:avLst/>
          </a:prstGeom>
        </p:spPr>
      </p:pic>
      <p:sp>
        <p:nvSpPr>
          <p:cNvPr id="3" name="Content Placeholder 2"/>
          <p:cNvSpPr>
            <a:spLocks noGrp="1"/>
          </p:cNvSpPr>
          <p:nvPr>
            <p:ph sz="half" idx="1"/>
          </p:nvPr>
        </p:nvSpPr>
        <p:spPr>
          <a:xfrm>
            <a:off x="354330" y="768033"/>
            <a:ext cx="6663690" cy="2724150"/>
          </a:xfrm>
        </p:spPr>
        <p:txBody>
          <a:bodyPr/>
          <a:lstStyle/>
          <a:p>
            <a:pPr marL="0" indent="0">
              <a:buNone/>
            </a:pPr>
            <a:r>
              <a:rPr lang="en-US" sz="2000"/>
              <a:t>The Church of Saint Sava  </a:t>
            </a:r>
            <a:r>
              <a:rPr lang="sr-Latn-RS" altLang="en-US" sz="2000"/>
              <a:t>or </a:t>
            </a:r>
            <a:r>
              <a:rPr lang="en-US" sz="2000"/>
              <a:t>"The Temple of Saint Sava", is  a Serbian Orthodox church which sits on the Vračar plateau in Belgrade. The church is dedicated to Saint Sava, the founder of the Serbian Orthodox Church.It is the largest Orthodox church in Serbia and it ranks among the largest churches in the world.</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7250" y="161925"/>
            <a:ext cx="8111490" cy="986790"/>
          </a:xfrm>
        </p:spPr>
        <p:txBody>
          <a:bodyPr>
            <a:scene3d>
              <a:camera prst="orthographicFront"/>
              <a:lightRig rig="threePt" dir="t"/>
            </a:scene3d>
          </a:bodyPr>
          <a:lstStyle/>
          <a:p>
            <a:r>
              <a:rPr lang="sr-Cyrl-RS" altLang="en-US" sz="4400">
                <a:ln w="9525" cmpd="sng">
                  <a:solidFill>
                    <a:schemeClr val="accent1"/>
                  </a:solidFill>
                  <a:prstDash val="solid"/>
                </a:ln>
                <a:solidFill>
                  <a:srgbClr val="70AD47">
                    <a:tint val="1000"/>
                  </a:srgbClr>
                </a:solidFill>
                <a:effectLst>
                  <a:glow rad="38100">
                    <a:schemeClr val="accent1">
                      <a:alpha val="40000"/>
                    </a:schemeClr>
                  </a:glow>
                </a:effectLst>
              </a:rPr>
              <a:t>Високи Дечани-</a:t>
            </a:r>
            <a:r>
              <a:rPr lang="sr-Latn-RS" altLang="en-US" sz="4400">
                <a:ln w="9525" cmpd="sng">
                  <a:solidFill>
                    <a:schemeClr val="accent1"/>
                  </a:solidFill>
                  <a:prstDash val="solid"/>
                </a:ln>
                <a:solidFill>
                  <a:srgbClr val="70AD47">
                    <a:tint val="1000"/>
                  </a:srgbClr>
                </a:solidFill>
                <a:effectLst>
                  <a:glow rad="38100">
                    <a:schemeClr val="accent1">
                      <a:alpha val="40000"/>
                    </a:schemeClr>
                  </a:glow>
                </a:effectLst>
              </a:rPr>
              <a:t>Visoki Dečani</a:t>
            </a:r>
          </a:p>
        </p:txBody>
      </p:sp>
      <p:pic>
        <p:nvPicPr>
          <p:cNvPr id="6" name="Content Placeholder 5" descr="decani 2"/>
          <p:cNvPicPr>
            <a:picLocks noGrp="1" noChangeAspect="1"/>
          </p:cNvPicPr>
          <p:nvPr>
            <p:ph sz="half" idx="1"/>
          </p:nvPr>
        </p:nvPicPr>
        <p:blipFill>
          <a:blip r:embed="rId2"/>
          <a:stretch>
            <a:fillRect/>
          </a:stretch>
        </p:blipFill>
        <p:spPr>
          <a:xfrm>
            <a:off x="7710170" y="1361440"/>
            <a:ext cx="3267075" cy="2174240"/>
          </a:xfrm>
          <a:prstGeom prst="rect">
            <a:avLst/>
          </a:prstGeom>
        </p:spPr>
      </p:pic>
      <p:pic>
        <p:nvPicPr>
          <p:cNvPr id="5" name="Content Placeholder 4" descr="decani 1"/>
          <p:cNvPicPr>
            <a:picLocks noGrp="1" noChangeAspect="1"/>
          </p:cNvPicPr>
          <p:nvPr>
            <p:ph sz="half" idx="2"/>
          </p:nvPr>
        </p:nvPicPr>
        <p:blipFill>
          <a:blip r:embed="rId3"/>
          <a:stretch>
            <a:fillRect/>
          </a:stretch>
        </p:blipFill>
        <p:spPr>
          <a:xfrm>
            <a:off x="11542395" y="1361440"/>
            <a:ext cx="3305175" cy="2199640"/>
          </a:xfrm>
          <a:prstGeom prst="rect">
            <a:avLst/>
          </a:prstGeom>
        </p:spPr>
      </p:pic>
      <p:sp>
        <p:nvSpPr>
          <p:cNvPr id="100" name="Text Box 99"/>
          <p:cNvSpPr txBox="1"/>
          <p:nvPr/>
        </p:nvSpPr>
        <p:spPr>
          <a:xfrm>
            <a:off x="355600" y="549275"/>
            <a:ext cx="6604000" cy="1198880"/>
          </a:xfrm>
          <a:prstGeom prst="rect">
            <a:avLst/>
          </a:prstGeom>
          <a:noFill/>
          <a:ln w="9525">
            <a:noFill/>
          </a:ln>
        </p:spPr>
        <p:txBody>
          <a:bodyPr wrap="square">
            <a:spAutoFit/>
          </a:bodyPr>
          <a:lstStyle/>
          <a:p>
            <a:pPr indent="0"/>
            <a:r>
              <a:rPr lang="en-US" b="0">
                <a:solidFill>
                  <a:srgbClr val="000000"/>
                </a:solidFill>
                <a:latin typeface="Times New Roman" panose="02020603050405020304" charset="0"/>
                <a:cs typeface="sans-serif" charset="0"/>
              </a:rPr>
              <a:t>Visoki Dečani is a medieval </a:t>
            </a:r>
            <a:r>
              <a:rPr lang="en-US" b="0" u="sng">
                <a:solidFill>
                  <a:srgbClr val="000000"/>
                </a:solidFill>
                <a:latin typeface="Times New Roman" panose="02020603050405020304" charset="0"/>
                <a:cs typeface="sans-serif" charset="0"/>
                <a:hlinkClick r:id="rId4"/>
              </a:rPr>
              <a:t>Serbian Orthodox Christian</a:t>
            </a:r>
            <a:r>
              <a:rPr lang="en-US" b="0">
                <a:solidFill>
                  <a:srgbClr val="000000"/>
                </a:solidFill>
                <a:latin typeface="Times New Roman" panose="02020603050405020304" charset="0"/>
                <a:cs typeface="sans-serif" charset="0"/>
              </a:rPr>
              <a:t> </a:t>
            </a:r>
            <a:r>
              <a:rPr lang="en-US" b="0" u="sng">
                <a:solidFill>
                  <a:srgbClr val="000000"/>
                </a:solidFill>
                <a:latin typeface="Times New Roman" panose="02020603050405020304" charset="0"/>
                <a:cs typeface="sans-serif" charset="0"/>
                <a:hlinkClick r:id="rId5" tooltip="Monastery"/>
              </a:rPr>
              <a:t>monastery</a:t>
            </a:r>
            <a:r>
              <a:rPr lang="en-US" b="0">
                <a:solidFill>
                  <a:srgbClr val="000000"/>
                </a:solidFill>
                <a:latin typeface="Times New Roman" panose="02020603050405020304" charset="0"/>
                <a:cs typeface="sans-serif" charset="0"/>
              </a:rPr>
              <a:t> located in the region Kosovo and Metohija </a:t>
            </a:r>
            <a:r>
              <a:rPr lang="sr-Latn-RS" altLang="en-US" b="0">
                <a:solidFill>
                  <a:srgbClr val="000000"/>
                </a:solidFill>
                <a:latin typeface="Times New Roman" panose="02020603050405020304" charset="0"/>
                <a:cs typeface="sans-serif" charset="0"/>
              </a:rPr>
              <a:t>in </a:t>
            </a:r>
            <a:r>
              <a:rPr lang="en-US" b="0">
                <a:solidFill>
                  <a:srgbClr val="000000"/>
                </a:solidFill>
                <a:latin typeface="Times New Roman" panose="02020603050405020304" charset="0"/>
                <a:cs typeface="sans-serif" charset="0"/>
              </a:rPr>
              <a:t>Serbia. It was founded in the first half of the 14th century by Serbian king </a:t>
            </a:r>
            <a:r>
              <a:rPr lang="en-US" b="0" u="sng">
                <a:solidFill>
                  <a:srgbClr val="000000"/>
                </a:solidFill>
                <a:latin typeface="Times New Roman" panose="02020603050405020304" charset="0"/>
                <a:cs typeface="sans-serif" charset="0"/>
                <a:hlinkClick r:id="rId6" tooltip="Stefan Dečanski"/>
              </a:rPr>
              <a:t>Stefan Dečanski</a:t>
            </a:r>
            <a:r>
              <a:rPr lang="en-US" b="0">
                <a:solidFill>
                  <a:srgbClr val="000000"/>
                </a:solidFill>
                <a:latin typeface="Times New Roman" panose="02020603050405020304" charset="0"/>
                <a:cs typeface="sans-serif" charset="0"/>
              </a:rPr>
              <a:t>. The monastery is </a:t>
            </a:r>
            <a:r>
              <a:rPr lang="sr-Latn-RS" altLang="en-US" b="0">
                <a:solidFill>
                  <a:srgbClr val="000000"/>
                </a:solidFill>
                <a:latin typeface="Times New Roman" panose="02020603050405020304" charset="0"/>
                <a:cs typeface="sans-serif" charset="0"/>
              </a:rPr>
              <a:t>a </a:t>
            </a:r>
            <a:r>
              <a:rPr lang="en-US" b="0">
                <a:solidFill>
                  <a:srgbClr val="000000"/>
                </a:solidFill>
                <a:latin typeface="Times New Roman" panose="02020603050405020304" charset="0"/>
                <a:cs typeface="sans-serif" charset="0"/>
              </a:rPr>
              <a:t> part of the World Heritage site.</a:t>
            </a: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Green Color">
  <a:themeElements>
    <a:clrScheme name="Green Color 13">
      <a:dk1>
        <a:srgbClr val="000000"/>
      </a:dk1>
      <a:lt1>
        <a:srgbClr val="FFFFFF"/>
      </a:lt1>
      <a:dk2>
        <a:srgbClr val="000000"/>
      </a:dk2>
      <a:lt2>
        <a:srgbClr val="969696"/>
      </a:lt2>
      <a:accent1>
        <a:srgbClr val="009900"/>
      </a:accent1>
      <a:accent2>
        <a:srgbClr val="99CC00"/>
      </a:accent2>
      <a:accent3>
        <a:srgbClr val="FFFFFF"/>
      </a:accent3>
      <a:accent4>
        <a:srgbClr val="000000"/>
      </a:accent4>
      <a:accent5>
        <a:srgbClr val="AACAAA"/>
      </a:accent5>
      <a:accent6>
        <a:srgbClr val="8AB900"/>
      </a:accent6>
      <a:hlink>
        <a:srgbClr val="CC3300"/>
      </a:hlink>
      <a:folHlink>
        <a:srgbClr val="996600"/>
      </a:folHlink>
    </a:clrScheme>
    <a:fontScheme name="Green Color">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spDef>
    <a:ln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lnDef>
  </a:objectDefaults>
  <a:extraClrSchemeLst>
    <a:extraClrScheme>
      <a:clrScheme name="Green Colo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reen Colo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reen Colo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reen Colo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reen Colo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reen Colo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reen Colo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reen Colo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reen Colo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reen Colo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reen Colo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reen Colo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Green Color 13">
        <a:dk1>
          <a:srgbClr val="000000"/>
        </a:dk1>
        <a:lt1>
          <a:srgbClr val="FFFFFF"/>
        </a:lt1>
        <a:dk2>
          <a:srgbClr val="000000"/>
        </a:dk2>
        <a:lt2>
          <a:srgbClr val="969696"/>
        </a:lt2>
        <a:accent1>
          <a:srgbClr val="009900"/>
        </a:accent1>
        <a:accent2>
          <a:srgbClr val="99CC00"/>
        </a:accent2>
        <a:accent3>
          <a:srgbClr val="FFFFFF"/>
        </a:accent3>
        <a:accent4>
          <a:srgbClr val="000000"/>
        </a:accent4>
        <a:accent5>
          <a:srgbClr val="AACAAA"/>
        </a:accent5>
        <a:accent6>
          <a:srgbClr val="8AB900"/>
        </a:accent6>
        <a:hlink>
          <a:srgbClr val="CC3300"/>
        </a:hlink>
        <a:folHlink>
          <a:srgbClr val="9966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0</TotalTime>
  <Words>494</Words>
  <Application>WPS Presentation</Application>
  <PresentationFormat>Custom</PresentationFormat>
  <Paragraphs>30</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Green Color</vt:lpstr>
      <vt:lpstr>Lorem ipsum dolor sit amet, consectetur</vt:lpstr>
      <vt:lpstr>Lorem ipsum dolor sit amet, consectetur</vt:lpstr>
      <vt:lpstr>Lorem ipsum dolor sit amet, consectetur</vt:lpstr>
      <vt:lpstr>Lorem ipsum dolor sit amet, consectetur</vt:lpstr>
      <vt:lpstr>Lorem ipsum dolor sit amet, consectetur</vt:lpstr>
      <vt:lpstr>Lorem ipsum dolor sit amet, consectetur</vt:lpstr>
      <vt:lpstr>Lorem ipsum dolor sit amet, consectetur</vt:lpstr>
      <vt:lpstr>Храм Свети Сава на Врачару-The Church of Saint Sava</vt:lpstr>
      <vt:lpstr>Високи Дечани-Visoki Dečani</vt:lpstr>
      <vt:lpstr>Петрова црква-Petrova Crkva </vt:lpstr>
      <vt:lpstr>Манасија-Manasija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32</cp:revision>
  <dcterms:created xsi:type="dcterms:W3CDTF">2020-02-23T20:55:00Z</dcterms:created>
  <dcterms:modified xsi:type="dcterms:W3CDTF">2020-12-14T14:01:14Z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KSOProductBuildVer">
    <vt:lpwstr>1033-11.2.0.9747</vt:lpwstr>
  </property>
</Properties>
</file>