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PT Sans Narrow" charset="0"/>
      <p:regular r:id="rId14"/>
      <p:bold r:id="rId15"/>
    </p:embeddedFont>
    <p:embeddedFont>
      <p:font typeface="Open Sans" pitchFamily="3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3" d="100"/>
          <a:sy n="83" d="100"/>
        </p:scale>
        <p:origin x="-8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076320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b81edad4d_1_6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b81edad4d_1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b81edad4d_1_6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b81edad4d_1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ab81edad4d_1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ab81edad4d_1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ab81edad4d_1_6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ab81edad4d_1_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b81edad4d_1_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b81edad4d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b81edad4d_1_6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b81edad4d_1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b81edad4d_1_6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b81edad4d_1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b81edad4d_1_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b81edad4d_1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b81edad4d_1_6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b81edad4d_1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b81edad4d_1_6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b81edad4d_1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3650" y="1758689"/>
            <a:ext cx="7136700" cy="102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   THE UNITED KINGDOM</a:t>
            </a:r>
            <a:endParaRPr/>
          </a:p>
        </p:txBody>
      </p:sp>
      <p:sp>
        <p:nvSpPr>
          <p:cNvPr id="67" name="Google Shape;67;p13"/>
          <p:cNvSpPr txBox="1">
            <a:spLocks noGrp="1"/>
          </p:cNvSpPr>
          <p:nvPr>
            <p:ph type="subTitle" idx="1"/>
          </p:nvPr>
        </p:nvSpPr>
        <p:spPr>
          <a:xfrm>
            <a:off x="2136750"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chemeClr val="accent1"/>
                </a:solidFill>
              </a:rPr>
              <a:t>UK</a:t>
            </a:r>
            <a:endParaRPr>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921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Rosslyn Chapel</a:t>
            </a:r>
            <a:endParaRPr/>
          </a:p>
        </p:txBody>
      </p:sp>
      <p:sp>
        <p:nvSpPr>
          <p:cNvPr id="127" name="Google Shape;127;p22"/>
          <p:cNvSpPr txBox="1">
            <a:spLocks noGrp="1"/>
          </p:cNvSpPr>
          <p:nvPr>
            <p:ph type="body" idx="1"/>
          </p:nvPr>
        </p:nvSpPr>
        <p:spPr>
          <a:xfrm>
            <a:off x="364625"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a:solidFill>
                  <a:schemeClr val="accent1"/>
                </a:solidFill>
              </a:rPr>
              <a:t> Rosslyn Chapel in Scotland was built in 1446. It is a Catholic church.</a:t>
            </a:r>
            <a:endParaRPr sz="1500">
              <a:solidFill>
                <a:schemeClr val="accent1"/>
              </a:solidFill>
            </a:endParaRPr>
          </a:p>
        </p:txBody>
      </p:sp>
      <p:pic>
        <p:nvPicPr>
          <p:cNvPr id="128" name="Google Shape;128;p22"/>
          <p:cNvPicPr preferRelativeResize="0"/>
          <p:nvPr/>
        </p:nvPicPr>
        <p:blipFill>
          <a:blip r:embed="rId3">
            <a:alphaModFix/>
          </a:blip>
          <a:stretch>
            <a:fillRect/>
          </a:stretch>
        </p:blipFill>
        <p:spPr>
          <a:xfrm>
            <a:off x="3272100" y="773825"/>
            <a:ext cx="5703125" cy="3795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555600"/>
            <a:ext cx="30222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National Museum Cardiff</a:t>
            </a:r>
            <a:endParaRPr/>
          </a:p>
        </p:txBody>
      </p:sp>
      <p:sp>
        <p:nvSpPr>
          <p:cNvPr id="134" name="Google Shape;134;p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a:solidFill>
                  <a:schemeClr val="accent1"/>
                </a:solidFill>
              </a:rPr>
              <a:t>The National Museum Cardiff in Cardiff, Wales was built  in 1907. You will see paintings, statues, insects, old weapons and much more.</a:t>
            </a:r>
            <a:endParaRPr sz="1500">
              <a:solidFill>
                <a:schemeClr val="accent1"/>
              </a:solidFill>
            </a:endParaRPr>
          </a:p>
        </p:txBody>
      </p:sp>
      <p:pic>
        <p:nvPicPr>
          <p:cNvPr id="135" name="Google Shape;135;p23"/>
          <p:cNvPicPr preferRelativeResize="0"/>
          <p:nvPr/>
        </p:nvPicPr>
        <p:blipFill>
          <a:blip r:embed="rId3">
            <a:alphaModFix/>
          </a:blip>
          <a:stretch>
            <a:fillRect/>
          </a:stretch>
        </p:blipFill>
        <p:spPr>
          <a:xfrm>
            <a:off x="3475725" y="594788"/>
            <a:ext cx="5251625" cy="395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512925" y="425587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000">
                <a:solidFill>
                  <a:schemeClr val="accent1"/>
                </a:solidFill>
              </a:rPr>
              <a:t>This is the UK. </a:t>
            </a:r>
            <a:endParaRPr sz="2000">
              <a:solidFill>
                <a:schemeClr val="accent1"/>
              </a:solidFill>
            </a:endParaRPr>
          </a:p>
        </p:txBody>
      </p:sp>
      <p:pic>
        <p:nvPicPr>
          <p:cNvPr id="73" name="Google Shape;73;p14"/>
          <p:cNvPicPr preferRelativeResize="0"/>
          <p:nvPr/>
        </p:nvPicPr>
        <p:blipFill>
          <a:blip r:embed="rId3">
            <a:alphaModFix/>
          </a:blip>
          <a:stretch>
            <a:fillRect/>
          </a:stretch>
        </p:blipFill>
        <p:spPr>
          <a:xfrm>
            <a:off x="705175" y="129875"/>
            <a:ext cx="7337624" cy="3983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The UK</a:t>
            </a:r>
            <a:endParaRPr/>
          </a:p>
        </p:txBody>
      </p:sp>
      <p:sp>
        <p:nvSpPr>
          <p:cNvPr id="79" name="Google Shape;79;p15"/>
          <p:cNvSpPr txBox="1">
            <a:spLocks noGrp="1"/>
          </p:cNvSpPr>
          <p:nvPr>
            <p:ph type="body" idx="1"/>
          </p:nvPr>
        </p:nvSpPr>
        <p:spPr>
          <a:xfrm>
            <a:off x="311700" y="1379025"/>
            <a:ext cx="8366700" cy="31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000">
                <a:solidFill>
                  <a:schemeClr val="accent1"/>
                </a:solidFill>
                <a:latin typeface="PT Sans Narrow"/>
                <a:ea typeface="PT Sans Narrow"/>
                <a:cs typeface="PT Sans Narrow"/>
                <a:sym typeface="PT Sans Narrow"/>
              </a:rPr>
              <a:t>The UK started in 1922. Wales, Scotland, Northern Ireland and England are in the UK.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13775" y="571575"/>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London</a:t>
            </a:r>
            <a:endParaRPr/>
          </a:p>
        </p:txBody>
      </p:sp>
      <p:sp>
        <p:nvSpPr>
          <p:cNvPr id="85" name="Google Shape;85;p16"/>
          <p:cNvSpPr txBox="1">
            <a:spLocks noGrp="1"/>
          </p:cNvSpPr>
          <p:nvPr>
            <p:ph type="body" idx="1"/>
          </p:nvPr>
        </p:nvSpPr>
        <p:spPr>
          <a:xfrm>
            <a:off x="284975" y="13985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a:solidFill>
                  <a:schemeClr val="accent1"/>
                </a:solidFill>
              </a:rPr>
              <a:t>The capital city of England    is London</a:t>
            </a:r>
            <a:endParaRPr sz="1500">
              <a:solidFill>
                <a:schemeClr val="accent1"/>
              </a:solidFill>
            </a:endParaRPr>
          </a:p>
        </p:txBody>
      </p:sp>
      <p:pic>
        <p:nvPicPr>
          <p:cNvPr id="86" name="Google Shape;86;p16"/>
          <p:cNvPicPr preferRelativeResize="0"/>
          <p:nvPr/>
        </p:nvPicPr>
        <p:blipFill>
          <a:blip r:embed="rId3">
            <a:alphaModFix/>
          </a:blip>
          <a:stretch>
            <a:fillRect/>
          </a:stretch>
        </p:blipFill>
        <p:spPr>
          <a:xfrm>
            <a:off x="2941600" y="802375"/>
            <a:ext cx="5989050" cy="3353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Stonehenge</a:t>
            </a:r>
            <a:endParaRPr/>
          </a:p>
        </p:txBody>
      </p:sp>
      <p:sp>
        <p:nvSpPr>
          <p:cNvPr id="92" name="Google Shape;92;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a:solidFill>
                  <a:schemeClr val="accent1"/>
                </a:solidFill>
              </a:rPr>
              <a:t>This is Stonehenge. It was built in 3000 BC. Nobody knows what it is for because it was built a long time ago.</a:t>
            </a:r>
            <a:endParaRPr sz="1500">
              <a:solidFill>
                <a:schemeClr val="accent1"/>
              </a:solidFill>
            </a:endParaRPr>
          </a:p>
        </p:txBody>
      </p:sp>
      <p:pic>
        <p:nvPicPr>
          <p:cNvPr id="93" name="Google Shape;93;p17"/>
          <p:cNvPicPr preferRelativeResize="0"/>
          <p:nvPr/>
        </p:nvPicPr>
        <p:blipFill>
          <a:blip r:embed="rId3">
            <a:alphaModFix/>
          </a:blip>
          <a:stretch>
            <a:fillRect/>
          </a:stretch>
        </p:blipFill>
        <p:spPr>
          <a:xfrm>
            <a:off x="3418400" y="427575"/>
            <a:ext cx="5426725" cy="4049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Peak District</a:t>
            </a:r>
            <a:endParaRPr/>
          </a:p>
        </p:txBody>
      </p:sp>
      <p:sp>
        <p:nvSpPr>
          <p:cNvPr id="99" name="Google Shape;99;p1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a:solidFill>
                  <a:schemeClr val="accent1"/>
                </a:solidFill>
              </a:rPr>
              <a:t>Peak District is the oldest National Park in the UK. It is in the centre of England and it was built in 1951. You can do rock climbing, you can go in caves, you an see the amazing lakes and hills and you can see alpacas.</a:t>
            </a:r>
            <a:endParaRPr sz="1500">
              <a:solidFill>
                <a:schemeClr val="accent1"/>
              </a:solidFill>
            </a:endParaRPr>
          </a:p>
        </p:txBody>
      </p:sp>
      <p:pic>
        <p:nvPicPr>
          <p:cNvPr id="100" name="Google Shape;100;p18"/>
          <p:cNvPicPr preferRelativeResize="0"/>
          <p:nvPr/>
        </p:nvPicPr>
        <p:blipFill>
          <a:blip r:embed="rId3">
            <a:alphaModFix/>
          </a:blip>
          <a:stretch>
            <a:fillRect/>
          </a:stretch>
        </p:blipFill>
        <p:spPr>
          <a:xfrm>
            <a:off x="3119700" y="1267800"/>
            <a:ext cx="5814024" cy="3029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Lake District</a:t>
            </a:r>
            <a:endParaRPr/>
          </a:p>
        </p:txBody>
      </p:sp>
      <p:sp>
        <p:nvSpPr>
          <p:cNvPr id="106" name="Google Shape;106;p19"/>
          <p:cNvSpPr txBox="1">
            <a:spLocks noGrp="1"/>
          </p:cNvSpPr>
          <p:nvPr>
            <p:ph type="body" idx="1"/>
          </p:nvPr>
        </p:nvSpPr>
        <p:spPr>
          <a:xfrm>
            <a:off x="311700" y="13113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a:solidFill>
                  <a:schemeClr val="accent1"/>
                </a:solidFill>
              </a:rPr>
              <a:t>Lake District is in North West England. It is a popular holiday place. Lake District is famous for its mountains and lakes. The Lake District National Park was made in 1951. In the national park is the deepest lakes in England and the tallest mountain in England, the Scafell Pike.</a:t>
            </a:r>
            <a:endParaRPr sz="1500">
              <a:solidFill>
                <a:schemeClr val="accent1"/>
              </a:solidFill>
            </a:endParaRPr>
          </a:p>
        </p:txBody>
      </p:sp>
      <p:pic>
        <p:nvPicPr>
          <p:cNvPr id="107" name="Google Shape;107;p19"/>
          <p:cNvPicPr preferRelativeResize="0"/>
          <p:nvPr/>
        </p:nvPicPr>
        <p:blipFill>
          <a:blip r:embed="rId3">
            <a:alphaModFix/>
          </a:blip>
          <a:stretch>
            <a:fillRect/>
          </a:stretch>
        </p:blipFill>
        <p:spPr>
          <a:xfrm>
            <a:off x="3166275" y="671000"/>
            <a:ext cx="5835200" cy="364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Warwick Castle</a:t>
            </a:r>
            <a:endParaRPr/>
          </a:p>
        </p:txBody>
      </p:sp>
      <p:sp>
        <p:nvSpPr>
          <p:cNvPr id="113" name="Google Shape;113;p20"/>
          <p:cNvSpPr txBox="1">
            <a:spLocks noGrp="1"/>
          </p:cNvSpPr>
          <p:nvPr>
            <p:ph type="body" idx="1"/>
          </p:nvPr>
        </p:nvSpPr>
        <p:spPr>
          <a:xfrm>
            <a:off x="311700" y="135785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500">
                <a:solidFill>
                  <a:schemeClr val="accent1"/>
                </a:solidFill>
              </a:rPr>
              <a:t>Warwick Castle is a medieval castle built in 1068 by William the Conqueror. People were not allowed to go in until 1978.</a:t>
            </a:r>
            <a:endParaRPr sz="1500">
              <a:solidFill>
                <a:schemeClr val="accent1"/>
              </a:solidFill>
            </a:endParaRPr>
          </a:p>
        </p:txBody>
      </p:sp>
      <p:pic>
        <p:nvPicPr>
          <p:cNvPr id="114" name="Google Shape;114;p20"/>
          <p:cNvPicPr preferRelativeResize="0"/>
          <p:nvPr/>
        </p:nvPicPr>
        <p:blipFill>
          <a:blip r:embed="rId3">
            <a:alphaModFix/>
          </a:blip>
          <a:stretch>
            <a:fillRect/>
          </a:stretch>
        </p:blipFill>
        <p:spPr>
          <a:xfrm>
            <a:off x="3119700" y="484200"/>
            <a:ext cx="5919250" cy="4273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a:t>Buckingham Palace</a:t>
            </a:r>
            <a:endParaRPr/>
          </a:p>
        </p:txBody>
      </p:sp>
      <p:sp>
        <p:nvSpPr>
          <p:cNvPr id="120" name="Google Shape;120;p2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600">
                <a:solidFill>
                  <a:schemeClr val="accent1"/>
                </a:solidFill>
              </a:rPr>
              <a:t>Buckingham Palace was built in 1703. It is home to Queen Elizabeth, Prince Philip, Prince Andrew, Prince Edward, His wife and their daughter.</a:t>
            </a:r>
            <a:endParaRPr sz="1600">
              <a:solidFill>
                <a:schemeClr val="accent1"/>
              </a:solidFill>
            </a:endParaRPr>
          </a:p>
        </p:txBody>
      </p:sp>
      <p:pic>
        <p:nvPicPr>
          <p:cNvPr id="121" name="Google Shape;121;p21"/>
          <p:cNvPicPr preferRelativeResize="0"/>
          <p:nvPr/>
        </p:nvPicPr>
        <p:blipFill>
          <a:blip r:embed="rId3">
            <a:alphaModFix/>
          </a:blip>
          <a:stretch>
            <a:fillRect/>
          </a:stretch>
        </p:blipFill>
        <p:spPr>
          <a:xfrm>
            <a:off x="3388525" y="893250"/>
            <a:ext cx="5280050" cy="3520025"/>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283</Words>
  <Application>Microsoft Office PowerPoint</Application>
  <PresentationFormat>On-screen Show (16:9)</PresentationFormat>
  <Paragraphs>21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PT Sans Narrow</vt:lpstr>
      <vt:lpstr>Open Sans</vt:lpstr>
      <vt:lpstr>Tropic</vt:lpstr>
      <vt:lpstr>   THE UNITED KINGDOM</vt:lpstr>
      <vt:lpstr>PowerPoint Presentation</vt:lpstr>
      <vt:lpstr>The UK</vt:lpstr>
      <vt:lpstr>London</vt:lpstr>
      <vt:lpstr>Stonehenge</vt:lpstr>
      <vt:lpstr>Peak District</vt:lpstr>
      <vt:lpstr>Lake District</vt:lpstr>
      <vt:lpstr>Warwick Castle</vt:lpstr>
      <vt:lpstr>Buckingham Palace</vt:lpstr>
      <vt:lpstr>Rosslyn Chapel</vt:lpstr>
      <vt:lpstr>National Museum Cardiff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UNITED KINGDOM</dc:title>
  <dc:creator>M Gibson</dc:creator>
  <cp:lastModifiedBy>User</cp:lastModifiedBy>
  <cp:revision>1</cp:revision>
  <dcterms:modified xsi:type="dcterms:W3CDTF">2021-01-14T12:54:17Z</dcterms:modified>
</cp:coreProperties>
</file>