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8EC-A6F4-45AB-81EC-9C997DAB28B3}" type="datetimeFigureOut">
              <a:rPr lang="pl-PL" smtClean="0"/>
              <a:t>11.12.2018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EB-42B9-4D85-8318-792BF35181C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8EC-A6F4-45AB-81EC-9C997DAB28B3}" type="datetimeFigureOut">
              <a:rPr lang="pl-PL" smtClean="0"/>
              <a:t>11.12.2018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EB-42B9-4D85-8318-792BF35181C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8EC-A6F4-45AB-81EC-9C997DAB28B3}" type="datetimeFigureOut">
              <a:rPr lang="pl-PL" smtClean="0"/>
              <a:t>11.12.2018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EB-42B9-4D85-8318-792BF35181C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8EC-A6F4-45AB-81EC-9C997DAB28B3}" type="datetimeFigureOut">
              <a:rPr lang="pl-PL" smtClean="0"/>
              <a:t>11.12.2018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13B9EB-42B9-4D85-8318-792BF35181C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8EC-A6F4-45AB-81EC-9C997DAB28B3}" type="datetimeFigureOut">
              <a:rPr lang="pl-PL" smtClean="0"/>
              <a:t>11.12.2018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EB-42B9-4D85-8318-792BF35181C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8EC-A6F4-45AB-81EC-9C997DAB28B3}" type="datetimeFigureOut">
              <a:rPr lang="pl-PL" smtClean="0"/>
              <a:t>11.12.2018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EB-42B9-4D85-8318-792BF35181C9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8EC-A6F4-45AB-81EC-9C997DAB28B3}" type="datetimeFigureOut">
              <a:rPr lang="pl-PL" smtClean="0"/>
              <a:t>11.12.2018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EB-42B9-4D85-8318-792BF35181C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8EC-A6F4-45AB-81EC-9C997DAB28B3}" type="datetimeFigureOut">
              <a:rPr lang="pl-PL" smtClean="0"/>
              <a:t>11.12.2018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EB-42B9-4D85-8318-792BF35181C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8EC-A6F4-45AB-81EC-9C997DAB28B3}" type="datetimeFigureOut">
              <a:rPr lang="pl-PL" smtClean="0"/>
              <a:t>11.12.2018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3B9EB-42B9-4D85-8318-792BF35181C9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4108EC-A6F4-45AB-81EC-9C997DAB28B3}" type="datetimeFigureOut">
              <a:rPr lang="pl-PL" smtClean="0"/>
              <a:t>11.12.2018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13B9EB-42B9-4D85-8318-792BF35181C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/>
                </a:solidFill>
              </a:rPr>
              <a:t>PRESENTATION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POLSKA - POLAND</a:t>
            </a:r>
            <a:endParaRPr lang="pl-PL" dirty="0"/>
          </a:p>
        </p:txBody>
      </p:sp>
      <p:pic>
        <p:nvPicPr>
          <p:cNvPr id="1027" name="Picture 3" descr="C:\Users\s\Desktop\pols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71876"/>
            <a:ext cx="4857784" cy="308796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2871782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Let's start with </a:t>
            </a: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general</a:t>
            </a:r>
            <a:r>
              <a:rPr lang="pl-PL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information about</a:t>
            </a:r>
            <a:r>
              <a:rPr lang="pl-PL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Poland</a:t>
            </a: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Poland is a varied country as far as the landscape is concerned. We have beautiful mountains, sea and lakes. Each region is a very interesting place to visit and see.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2050" name="Picture 2" descr="C:\Users\s\Desktop\POLSKA_mapa_woj_z_powiatam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643050"/>
            <a:ext cx="4665436" cy="43321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643438" y="785794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Country's full name: The Republic of Poland </a:t>
            </a:r>
            <a:endParaRPr lang="pl-PL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643438" y="1714488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National flag/Color: top - white, bottom - red </a:t>
            </a:r>
            <a:endParaRPr lang="pl-PL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714876" y="3357562"/>
            <a:ext cx="3571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National banner: flag with national emblem -national symbol used by ships, civil air ports, diplomatic missions and consular posts </a:t>
            </a:r>
            <a:endParaRPr lang="en-US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s\Desktop\pols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2877565" cy="1829192"/>
          </a:xfrm>
          <a:prstGeom prst="rect">
            <a:avLst/>
          </a:prstGeom>
          <a:noFill/>
        </p:spPr>
      </p:pic>
      <p:pic>
        <p:nvPicPr>
          <p:cNvPr id="3075" name="Picture 3" descr="C:\Users\s\Desktop\Flaga_z_godlem_Rzeczypospolitej_Polskie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000372"/>
            <a:ext cx="2900810" cy="18147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071538" y="4786322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National emblem: white eagle in crown against a red background</a:t>
            </a:r>
          </a:p>
          <a:p>
            <a:endParaRPr lang="pl-PL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National anthem: MAZUREK DĄBROWSKIEGO</a:t>
            </a:r>
            <a:endParaRPr lang="pl-PL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s\Desktop\200px-Coat_of_arms_of_Poland-official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142984"/>
            <a:ext cx="2505087" cy="29552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 Few Facts About Poland </a:t>
            </a:r>
            <a:endParaRPr lang="pl-PL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Poland is a member of the European Union</a:t>
            </a: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 money used is 1 zloty = 100 </a:t>
            </a:r>
            <a:r>
              <a:rPr lang="en-US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groszy</a:t>
            </a: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 population of Poland is 38,621,000. </a:t>
            </a:r>
            <a:endParaRPr lang="pl-PL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 language spoken is Polish</a:t>
            </a: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 capital of Poland is Warsaw.</a:t>
            </a:r>
            <a:endParaRPr lang="pl-PL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Niestandardowy 7">
      <a:dk1>
        <a:sysClr val="windowText" lastClr="000000"/>
      </a:dk1>
      <a:lt1>
        <a:srgbClr val="FFFFFF"/>
      </a:lt1>
      <a:dk2>
        <a:srgbClr val="696464"/>
      </a:dk2>
      <a:lt2>
        <a:srgbClr val="FF3F3F"/>
      </a:lt2>
      <a:accent1>
        <a:srgbClr val="BF000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</TotalTime>
  <Words>148</Words>
  <Application>Microsoft Office PowerPoint</Application>
  <PresentationFormat>Pokaz na ekranie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Kapitał</vt:lpstr>
      <vt:lpstr>POLSKA - POLAND</vt:lpstr>
      <vt:lpstr>Slajd 2</vt:lpstr>
      <vt:lpstr>Slajd 3</vt:lpstr>
      <vt:lpstr>Slajd 4</vt:lpstr>
      <vt:lpstr>A Few Facts About Poland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POLSKA - POLAND</dc:title>
  <dc:creator>s</dc:creator>
  <cp:lastModifiedBy>s</cp:lastModifiedBy>
  <cp:revision>4</cp:revision>
  <dcterms:created xsi:type="dcterms:W3CDTF">2018-12-10T23:07:07Z</dcterms:created>
  <dcterms:modified xsi:type="dcterms:W3CDTF">2018-12-10T23:35:17Z</dcterms:modified>
</cp:coreProperties>
</file>