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59" r:id="rId5"/>
    <p:sldId id="261" r:id="rId6"/>
    <p:sldId id="263" r:id="rId7"/>
    <p:sldId id="26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164A"/>
    <a:srgbClr val="FA8F00"/>
    <a:srgbClr val="5DF0FF"/>
    <a:srgbClr val="FF4747"/>
    <a:srgbClr val="A2023F"/>
    <a:srgbClr val="C23E47"/>
    <a:srgbClr val="5EEC3C"/>
    <a:srgbClr val="5B4101"/>
    <a:srgbClr val="956B01"/>
    <a:srgbClr val="FE7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58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39354-F768-48FD-A643-F465665013E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F6B5A-C314-4BA6-A6E8-FFB91246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24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1350111"/>
            <a:ext cx="7635250" cy="1221639"/>
          </a:xfrm>
          <a:noFill/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76200" dist="38100" dir="3000000" algn="ctr" rotWithShape="0">
                    <a:schemeClr val="tx1">
                      <a:alpha val="41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3029865"/>
            <a:ext cx="7635250" cy="1068935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70" cy="73929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0111"/>
            <a:ext cx="8246070" cy="3359506"/>
          </a:xfrm>
          <a:noFill/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30" y="433880"/>
            <a:ext cx="595549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30" y="1198559"/>
            <a:ext cx="5955495" cy="351106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281175"/>
            <a:ext cx="8246071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82114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13634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82114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13634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e.kahoot.it/share/20-10-dan-jabuka/bfb00b00-a61b-4904-88ec-0e3c3b31291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20.10. svjetski Dan jabuka</a:t>
            </a:r>
            <a:endParaRPr lang="en-US" dirty="0"/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1600" dirty="0" smtClean="0"/>
              <a:t>Katarina Moslavac, </a:t>
            </a:r>
            <a:r>
              <a:rPr lang="hr-HR" sz="1600" dirty="0" err="1" smtClean="0"/>
              <a:t>mag.prim.educ</a:t>
            </a:r>
            <a:r>
              <a:rPr lang="hr-HR" sz="1600" dirty="0" smtClean="0"/>
              <a:t>.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b="1" dirty="0"/>
              <a:t>Dan jabuka</a:t>
            </a:r>
            <a:r>
              <a:rPr lang="hr-HR" sz="2400" dirty="0"/>
              <a:t> obilježava se od 1990. godine</a:t>
            </a:r>
          </a:p>
          <a:p>
            <a:r>
              <a:rPr lang="hr-HR" sz="2400" dirty="0"/>
              <a:t>jabuka je prozvana kraljicom voća</a:t>
            </a:r>
          </a:p>
          <a:p>
            <a:r>
              <a:rPr lang="hr-HR" sz="2400" dirty="0" smtClean="0"/>
              <a:t>sadrži </a:t>
            </a:r>
            <a:r>
              <a:rPr lang="hr-HR" sz="2400" dirty="0"/>
              <a:t>gotovo sve što ljudski organizam treba</a:t>
            </a:r>
          </a:p>
          <a:p>
            <a:r>
              <a:rPr lang="hr-HR" sz="2400" dirty="0"/>
              <a:t>puna je vitamina i minerala</a:t>
            </a:r>
          </a:p>
          <a:p>
            <a:r>
              <a:rPr lang="hr-HR" sz="2400" dirty="0"/>
              <a:t>može se jesti ujutro, po danu i navečer</a:t>
            </a:r>
          </a:p>
          <a:p>
            <a:r>
              <a:rPr lang="hr-HR" sz="2400" dirty="0"/>
              <a:t>preporuča se svaki dan pojesti po jednu jabuku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Zanimljivosti o jabukama: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jabuka pripada porodici ruža</a:t>
            </a:r>
          </a:p>
          <a:p>
            <a:r>
              <a:rPr lang="hr-HR" dirty="0"/>
              <a:t>jabuka se </a:t>
            </a:r>
            <a:r>
              <a:rPr lang="hr-HR" dirty="0" smtClean="0"/>
              <a:t>bere </a:t>
            </a:r>
            <a:r>
              <a:rPr lang="hr-HR" dirty="0"/>
              <a:t>ručno</a:t>
            </a:r>
          </a:p>
          <a:p>
            <a:r>
              <a:rPr lang="hr-HR" dirty="0"/>
              <a:t>jabuka u vreći krumpira sprječava klijanje</a:t>
            </a:r>
          </a:p>
          <a:p>
            <a:r>
              <a:rPr lang="hr-HR" dirty="0" smtClean="0"/>
              <a:t>drvo </a:t>
            </a:r>
            <a:r>
              <a:rPr lang="hr-HR" dirty="0"/>
              <a:t>jabuke može rađati i do 100 godina</a:t>
            </a:r>
          </a:p>
          <a:p>
            <a:r>
              <a:rPr lang="hr-HR" dirty="0"/>
              <a:t>najveća ikad ubrana jabuka na svijetu bila je teška 1,5 kg</a:t>
            </a:r>
          </a:p>
          <a:p>
            <a:r>
              <a:rPr lang="hr-HR" dirty="0"/>
              <a:t>danas ima preko 8000 sorti jabuka</a:t>
            </a:r>
          </a:p>
          <a:p>
            <a:r>
              <a:rPr lang="hr-HR" dirty="0"/>
              <a:t>jabuka čisti zube</a:t>
            </a:r>
          </a:p>
          <a:p>
            <a:r>
              <a:rPr lang="hr-HR" dirty="0" smtClean="0"/>
              <a:t>dragocjeno </a:t>
            </a:r>
            <a:r>
              <a:rPr lang="hr-HR" dirty="0"/>
              <a:t>voće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34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Korist od jabuke: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korisna je za zdrav san</a:t>
            </a:r>
          </a:p>
          <a:p>
            <a:r>
              <a:rPr lang="hr-HR" dirty="0"/>
              <a:t>grlobolju</a:t>
            </a:r>
          </a:p>
          <a:p>
            <a:r>
              <a:rPr lang="hr-HR" dirty="0"/>
              <a:t>protiv prehlade</a:t>
            </a:r>
          </a:p>
          <a:p>
            <a:r>
              <a:rPr lang="hr-HR" dirty="0"/>
              <a:t>opekline</a:t>
            </a:r>
          </a:p>
          <a:p>
            <a:r>
              <a:rPr lang="hr-HR" dirty="0"/>
              <a:t>pretilost</a:t>
            </a:r>
          </a:p>
          <a:p>
            <a:r>
              <a:rPr lang="hr-HR" dirty="0"/>
              <a:t>očuvanje zubi</a:t>
            </a:r>
          </a:p>
          <a:p>
            <a:r>
              <a:rPr lang="hr-HR" dirty="0"/>
              <a:t>svjež dah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Jabuku možemo jesti 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- svježu</a:t>
            </a:r>
          </a:p>
          <a:p>
            <a:pPr marL="0" indent="0">
              <a:buNone/>
            </a:pPr>
            <a:r>
              <a:rPr lang="hr-HR" dirty="0" smtClean="0"/>
              <a:t>- sušiti</a:t>
            </a:r>
          </a:p>
          <a:p>
            <a:pPr marL="0" indent="0">
              <a:buNone/>
            </a:pPr>
            <a:r>
              <a:rPr lang="hr-HR" dirty="0" smtClean="0"/>
              <a:t>- jesti </a:t>
            </a:r>
            <a:r>
              <a:rPr lang="hr-HR" dirty="0"/>
              <a:t>u </a:t>
            </a:r>
            <a:r>
              <a:rPr lang="hr-HR" dirty="0" smtClean="0"/>
              <a:t>kolačima</a:t>
            </a:r>
          </a:p>
          <a:p>
            <a:pPr marL="0" indent="0">
              <a:buNone/>
            </a:pPr>
            <a:r>
              <a:rPr lang="hr-HR" dirty="0" smtClean="0"/>
              <a:t> -kompotu</a:t>
            </a:r>
          </a:p>
          <a:p>
            <a:pPr marL="0" indent="0">
              <a:buNone/>
            </a:pPr>
            <a:r>
              <a:rPr lang="hr-HR" dirty="0" smtClean="0"/>
              <a:t>- piti </a:t>
            </a:r>
            <a:r>
              <a:rPr lang="hr-HR" dirty="0"/>
              <a:t>u </a:t>
            </a:r>
            <a:r>
              <a:rPr lang="hr-HR" dirty="0" smtClean="0"/>
              <a:t>soku od jabuke </a:t>
            </a:r>
          </a:p>
          <a:p>
            <a:pPr marL="0" indent="0">
              <a:buNone/>
            </a:pPr>
            <a:r>
              <a:rPr lang="hr-HR" dirty="0" smtClean="0"/>
              <a:t> -prerađivati </a:t>
            </a:r>
            <a:r>
              <a:rPr lang="hr-HR" dirty="0"/>
              <a:t>u pekmez, </a:t>
            </a:r>
            <a:r>
              <a:rPr lang="hr-HR" dirty="0" smtClean="0"/>
              <a:t>džem</a:t>
            </a:r>
          </a:p>
          <a:p>
            <a:pPr marL="0" indent="0">
              <a:buNone/>
            </a:pPr>
            <a:r>
              <a:rPr lang="hr-HR" dirty="0" smtClean="0"/>
              <a:t> -jabučni </a:t>
            </a:r>
            <a:r>
              <a:rPr lang="hr-HR" dirty="0"/>
              <a:t>ocat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6855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Izreke o jabukama:</a:t>
            </a:r>
            <a:endParaRPr lang="hr-HR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434130" y="1107430"/>
            <a:ext cx="5715026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altLang="sr-Latn-R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Jedna jabuka na dan </a:t>
            </a:r>
            <a:r>
              <a:rPr kumimoji="0" lang="sr-Latn-RS" altLang="sr-Latn-R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tjera</a:t>
            </a:r>
            <a:r>
              <a: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doktora iz kuće van.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Pojedi jabuku prije spavanja i doktor će kruha prositi.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Jabuka ne pada daleko od stabla.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Rumen kao jabuka.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Zdrava kao jabuka.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Ako želiš jabuku, moraš protresti drvo.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altLang="sr-Latn-R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Lijepa</a:t>
            </a:r>
            <a:r>
              <a: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jabuka ponekad skriva crva.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Crv ne čini jabuku.</a:t>
            </a:r>
          </a:p>
        </p:txBody>
      </p:sp>
    </p:spTree>
    <p:extLst>
      <p:ext uri="{BB962C8B-B14F-4D97-AF65-F5344CB8AC3E}">
        <p14:creationId xmlns:p14="http://schemas.microsoft.com/office/powerpoint/2010/main" val="103128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286000" y="211008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r-HR" dirty="0" smtClean="0">
              <a:hlinkClick r:id="rId3"/>
            </a:endParaRPr>
          </a:p>
          <a:p>
            <a:endParaRPr lang="hr-HR" dirty="0">
              <a:hlinkClick r:id="rId3"/>
            </a:endParaRPr>
          </a:p>
          <a:p>
            <a:r>
              <a:rPr lang="hr-HR" dirty="0" smtClean="0">
                <a:hlinkClick r:id="rId3"/>
              </a:rPr>
              <a:t>https</a:t>
            </a:r>
            <a:r>
              <a:rPr lang="hr-HR" dirty="0">
                <a:hlinkClick r:id="rId3"/>
              </a:rPr>
              <a:t>://</a:t>
            </a:r>
            <a:r>
              <a:rPr lang="hr-HR" dirty="0" smtClean="0">
                <a:hlinkClick r:id="rId3"/>
              </a:rPr>
              <a:t>create.kahoot.it/share/20-10-dan-jabuka/bfb00b00-a61b-4904-88ec-0e3c3b312917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24513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212</Words>
  <Application>Microsoft Office PowerPoint</Application>
  <PresentationFormat>Prikaz na zaslonu (16:9)</PresentationFormat>
  <Paragraphs>47</Paragraphs>
  <Slides>7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20.10. svjetski Dan jabuka</vt:lpstr>
      <vt:lpstr>PowerPoint prezentacija</vt:lpstr>
      <vt:lpstr>Zanimljivosti o jabukama:</vt:lpstr>
      <vt:lpstr>Korist od jabuke: </vt:lpstr>
      <vt:lpstr>Jabuku možemo jesti :</vt:lpstr>
      <vt:lpstr>Izreke o jabukama:</vt:lpstr>
      <vt:lpstr>PowerPoint prezentacija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Katarina Moslavac</cp:lastModifiedBy>
  <cp:revision>174</cp:revision>
  <dcterms:created xsi:type="dcterms:W3CDTF">2013-08-21T19:17:07Z</dcterms:created>
  <dcterms:modified xsi:type="dcterms:W3CDTF">2019-10-15T10:07:56Z</dcterms:modified>
</cp:coreProperties>
</file>