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92" r:id="rId2"/>
    <p:sldMasterId id="2147483804" r:id="rId3"/>
    <p:sldMasterId id="2147483840" r:id="rId4"/>
    <p:sldMasterId id="2147483852" r:id="rId5"/>
    <p:sldMasterId id="2147483864" r:id="rId6"/>
    <p:sldMasterId id="2147483876" r:id="rId7"/>
    <p:sldMasterId id="2147483888" r:id="rId8"/>
    <p:sldMasterId id="2147483900" r:id="rId9"/>
    <p:sldMasterId id="2147483912" r:id="rId10"/>
  </p:sldMasterIdLst>
  <p:notesMasterIdLst>
    <p:notesMasterId r:id="rId22"/>
  </p:notesMasterIdLst>
  <p:sldIdLst>
    <p:sldId id="256" r:id="rId11"/>
    <p:sldId id="257" r:id="rId12"/>
    <p:sldId id="261" r:id="rId13"/>
    <p:sldId id="258" r:id="rId14"/>
    <p:sldId id="266" r:id="rId15"/>
    <p:sldId id="262" r:id="rId16"/>
    <p:sldId id="259" r:id="rId17"/>
    <p:sldId id="263" r:id="rId18"/>
    <p:sldId id="265" r:id="rId19"/>
    <p:sldId id="260" r:id="rId20"/>
    <p:sldId id="26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E1AB"/>
    <a:srgbClr val="79FFFF"/>
    <a:srgbClr val="00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6" autoAdjust="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0967-B676-42C4-9403-67819A258A6A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7966-2023-458D-8E3E-8E8560C738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3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7966-2023-458D-8E3E-8E8560C738C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438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E2C2F3F-5F15-4C7B-8477-A587AEC602F6}" type="datetimeFigureOut">
              <a:rPr lang="es-ES" smtClean="0"/>
              <a:t>21/03/2018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A3242AC-A11C-477C-8FEB-6DE0118C0A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3.jpg"/><Relationship Id="rId7" Type="http://schemas.openxmlformats.org/officeDocument/2006/relationships/image" Target="../media/image2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6.png"/><Relationship Id="rId5" Type="http://schemas.openxmlformats.org/officeDocument/2006/relationships/image" Target="../media/image38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4625"/>
            <a:ext cx="7772400" cy="100811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Mi desayuno saludable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908720"/>
            <a:ext cx="6400800" cy="792088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Autor: </a:t>
            </a:r>
          </a:p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Sergio López </a:t>
            </a:r>
            <a:r>
              <a:rPr lang="es-ES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egías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6696744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Adele - Rolling In The Dee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548680"/>
            <a:ext cx="1113656" cy="897632"/>
          </a:xfrm>
          <a:prstGeom prst="rect">
            <a:avLst/>
          </a:prstGeom>
          <a:effectLst>
            <a:glow rad="101600">
              <a:srgbClr val="79FFFF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689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Este es el final de mi trabajo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781344"/>
          </a:xfrm>
        </p:spPr>
        <p:txBody>
          <a:bodyPr/>
          <a:lstStyle/>
          <a:p>
            <a:r>
              <a:rPr lang="es-ES" dirty="0" smtClean="0"/>
              <a:t>Espero que les haya gustado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856895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esto es todo amigos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64288" y="3824108"/>
            <a:ext cx="216023" cy="1536167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01008"/>
            <a:ext cx="360040" cy="21823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2550" y="3573016"/>
            <a:ext cx="45719" cy="22383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464496" cy="2985121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41584"/>
            <a:ext cx="518939" cy="26289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12137"/>
            <a:ext cx="2171700" cy="210502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74" y="2924944"/>
            <a:ext cx="3953839" cy="318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917841"/>
          </a:xfrm>
        </p:spPr>
        <p:txBody>
          <a:bodyPr>
            <a:normAutofit/>
          </a:bodyPr>
          <a:lstStyle/>
          <a:p>
            <a:pPr algn="ctr"/>
            <a:r>
              <a:rPr lang="es-ES" smtClean="0"/>
              <a:t> </a:t>
            </a:r>
            <a:r>
              <a:rPr lang="es-ES" smtClean="0"/>
              <a:t>La </a:t>
            </a:r>
            <a:r>
              <a:rPr lang="es-ES" dirty="0" smtClean="0"/>
              <a:t>mayoría de los días tomo un vaso de leche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vaso de leche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501008"/>
            <a:ext cx="4160172" cy="1656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95" y="2636912"/>
            <a:ext cx="5544616" cy="38164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92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036637"/>
          </a:xfrm>
        </p:spPr>
        <p:txBody>
          <a:bodyPr/>
          <a:lstStyle/>
          <a:p>
            <a:r>
              <a:rPr lang="es-ES" dirty="0" smtClean="0">
                <a:solidFill>
                  <a:srgbClr val="88E1AB"/>
                </a:solidFill>
              </a:rPr>
              <a:t>Yo siempre le echo a mi vaso de leche dos cucharadas de </a:t>
            </a:r>
            <a:r>
              <a:rPr lang="es-ES" dirty="0" err="1" smtClean="0">
                <a:solidFill>
                  <a:srgbClr val="88E1AB"/>
                </a:solidFill>
              </a:rPr>
              <a:t>nesquik</a:t>
            </a:r>
            <a:endParaRPr lang="es-ES" dirty="0">
              <a:solidFill>
                <a:srgbClr val="88E1AB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prstTxWarp prst="textFadeUp">
              <a:avLst/>
            </a:prstTxWarp>
          </a:bodyPr>
          <a:lstStyle/>
          <a:p>
            <a:r>
              <a:rPr lang="es-ES" dirty="0" smtClean="0"/>
              <a:t>El </a:t>
            </a:r>
            <a:r>
              <a:rPr lang="es-ES" dirty="0" err="1" smtClean="0"/>
              <a:t>nesquik</a:t>
            </a:r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90168"/>
            <a:ext cx="3186460" cy="26289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90168"/>
            <a:ext cx="331236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Unas galletas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87769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CCFF"/>
                </a:solidFill>
              </a:rPr>
              <a:t>Yo desayuno unas galletas mojadas en la leche</a:t>
            </a:r>
            <a:endParaRPr lang="es-ES" dirty="0">
              <a:solidFill>
                <a:srgbClr val="00CCFF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2612571" cy="218132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40968"/>
            <a:ext cx="487600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1" y="260648"/>
            <a:ext cx="73342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Zumo de naranja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143000" y="1124744"/>
            <a:ext cx="6400800" cy="9361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s-ES" dirty="0" smtClean="0"/>
              <a:t>Muy pocas veces en vez tomar leche tomo un zumo de naranja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29615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Tostadas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Los fin de semanas desayuno tostadas con mantequilla y mermelada. Otras veces me las hago de aceite de oliva virgen extra y ajos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4968552" cy="244827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31236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604589"/>
          </a:xfr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dirty="0" smtClean="0"/>
              <a:t> Para terminar me tomo una manzana 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Una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</a:rPr>
              <a:t>fruta</a:t>
            </a:r>
            <a:endParaRPr lang="es-E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9160"/>
            <a:ext cx="736476" cy="79208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96952"/>
            <a:ext cx="383397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2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s-ES" dirty="0" smtClean="0"/>
              <a:t>Otra fruta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5741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dirty="0" smtClean="0"/>
              <a:t>A veces suelo tomar un plátano en vez de una manzana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0" y="3789040"/>
            <a:ext cx="2171700" cy="21050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40552"/>
            <a:ext cx="2609088" cy="218236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56867"/>
            <a:ext cx="4248472" cy="27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157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132856"/>
            <a:ext cx="7024744" cy="792088"/>
          </a:xfrm>
        </p:spPr>
        <p:txBody>
          <a:bodyPr>
            <a:normAutofit fontScale="90000"/>
          </a:bodyPr>
          <a:lstStyle/>
          <a:p>
            <a:r>
              <a:rPr lang="es-ES" sz="2400" dirty="0" smtClean="0"/>
              <a:t>A veces si hay zanahorias me cojo  una en vez de un plátano o una manzana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412777"/>
            <a:ext cx="6777317" cy="576064"/>
          </a:xfrm>
        </p:spPr>
        <p:txBody>
          <a:bodyPr/>
          <a:lstStyle/>
          <a:p>
            <a:r>
              <a:rPr lang="es-ES" dirty="0" smtClean="0"/>
              <a:t>Zanahoria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691276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159</TotalTime>
  <Words>145</Words>
  <Application>Microsoft Office PowerPoint</Application>
  <PresentationFormat>Presentación en pantalla (4:3)</PresentationFormat>
  <Paragraphs>23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10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Sketchbook</vt:lpstr>
      <vt:lpstr>Cuadrícula</vt:lpstr>
      <vt:lpstr>Chincheta</vt:lpstr>
      <vt:lpstr>Cartoné</vt:lpstr>
      <vt:lpstr>Metro</vt:lpstr>
      <vt:lpstr>Mirador</vt:lpstr>
      <vt:lpstr>Flujo</vt:lpstr>
      <vt:lpstr>Módulo</vt:lpstr>
      <vt:lpstr>Austin</vt:lpstr>
      <vt:lpstr>Transmisión de listas</vt:lpstr>
      <vt:lpstr>Mi desayuno saludable</vt:lpstr>
      <vt:lpstr>Un vaso de leche</vt:lpstr>
      <vt:lpstr>El nesquik</vt:lpstr>
      <vt:lpstr>Unas galletas</vt:lpstr>
      <vt:lpstr>Zumo de naranja</vt:lpstr>
      <vt:lpstr>Tostadas</vt:lpstr>
      <vt:lpstr>Una fruta</vt:lpstr>
      <vt:lpstr>Otra fruta</vt:lpstr>
      <vt:lpstr>A veces si hay zanahorias me cojo  una en vez de un plátano o una manzana</vt:lpstr>
      <vt:lpstr>Este es el final de mi trabajo</vt:lpstr>
      <vt:lpstr>Y esto es todo amigos</vt:lpstr>
    </vt:vector>
  </TitlesOfParts>
  <Company>TuSoft.org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desayuno saludable</dc:title>
  <dc:creator>USUARIO</dc:creator>
  <cp:lastModifiedBy>USUARIO</cp:lastModifiedBy>
  <cp:revision>17</cp:revision>
  <dcterms:created xsi:type="dcterms:W3CDTF">2018-03-18T17:14:03Z</dcterms:created>
  <dcterms:modified xsi:type="dcterms:W3CDTF">2018-03-21T07:46:32Z</dcterms:modified>
</cp:coreProperties>
</file>