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99" r:id="rId4"/>
    <p:sldId id="283" r:id="rId5"/>
    <p:sldId id="274" r:id="rId6"/>
    <p:sldId id="282" r:id="rId7"/>
    <p:sldId id="260" r:id="rId8"/>
    <p:sldId id="264" r:id="rId9"/>
    <p:sldId id="267" r:id="rId10"/>
    <p:sldId id="275" r:id="rId11"/>
    <p:sldId id="276" r:id="rId12"/>
    <p:sldId id="277" r:id="rId13"/>
    <p:sldId id="280" r:id="rId14"/>
    <p:sldId id="278" r:id="rId15"/>
    <p:sldId id="279" r:id="rId16"/>
    <p:sldId id="271" r:id="rId17"/>
    <p:sldId id="281" r:id="rId18"/>
    <p:sldId id="270" r:id="rId19"/>
    <p:sldId id="268" r:id="rId20"/>
    <p:sldId id="29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78633-59F1-4A76-A862-CFEC4AC34FF1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CCC1-3B4E-4265-9A23-9F652C0683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5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CCC1-3B4E-4265-9A23-9F652C06838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56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676966-35FB-4D25-99D4-E43EC5CCE75A}" type="datetimeFigureOut">
              <a:rPr lang="tr-TR" smtClean="0"/>
              <a:t>24.06.2018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B15994-5B6F-43D3-964C-DA259B02259F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twinspace.etwinning.net/44365/pages/page/328462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nspace.etwinning.net/44365/pages/page/323928" TargetMode="External"/><Relationship Id="rId3" Type="http://schemas.openxmlformats.org/officeDocument/2006/relationships/hyperlink" Target="https://twinspace.etwinning.net/44365/pages/page/264974" TargetMode="External"/><Relationship Id="rId7" Type="http://schemas.openxmlformats.org/officeDocument/2006/relationships/hyperlink" Target="https://twinspace.etwinning.net/44365/pages/page/308697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nspace.etwinning.net/44365/pages/page/298713" TargetMode="External"/><Relationship Id="rId5" Type="http://schemas.openxmlformats.org/officeDocument/2006/relationships/hyperlink" Target="https://twinspace.etwinning.net/44365/pages/page/274529" TargetMode="External"/><Relationship Id="rId10" Type="http://schemas.openxmlformats.org/officeDocument/2006/relationships/hyperlink" Target="https://twinspace.etwinning.net/44365/pages/page/380711" TargetMode="External"/><Relationship Id="rId4" Type="http://schemas.openxmlformats.org/officeDocument/2006/relationships/hyperlink" Target="https://twinspace.etwinning.net/44365/pages/page/265407" TargetMode="External"/><Relationship Id="rId9" Type="http://schemas.openxmlformats.org/officeDocument/2006/relationships/hyperlink" Target="https://twinspace.etwinning.net/44365/pages/page/3284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11255" y="332656"/>
            <a:ext cx="7772400" cy="118199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E-TWINNING 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C000"/>
                </a:solidFill>
                <a:latin typeface="Broadway" panose="04040905080B02020502" pitchFamily="82" charset="0"/>
              </a:rPr>
              <a:t>CLUB</a:t>
            </a:r>
            <a:endParaRPr lang="tr-TR" b="1" dirty="0">
              <a:solidFill>
                <a:srgbClr val="FFC000"/>
              </a:solidFill>
              <a:latin typeface="Broadway" panose="04040905080B02020502" pitchFamily="82" charset="0"/>
            </a:endParaRPr>
          </a:p>
        </p:txBody>
      </p:sp>
      <p:pic>
        <p:nvPicPr>
          <p:cNvPr id="1026" name="Picture 2" descr="C:\Users\user\Desktop\E-Twinning 2017\E-TWINNIN 2016-2017\oyunlar slaytı\etwinn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81" y="1052734"/>
            <a:ext cx="6120680" cy="49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55576" y="5877272"/>
            <a:ext cx="741682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</a:rPr>
              <a:t>FATMA BAYSAL</a:t>
            </a:r>
          </a:p>
          <a:p>
            <a:pPr algn="ctr"/>
            <a:r>
              <a:rPr lang="tr-TR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tr-TR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4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744416" cy="5295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İçerik Yer Tutucusu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46" y="1196752"/>
            <a:ext cx="4050482" cy="524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899592" y="548680"/>
            <a:ext cx="7128792" cy="584775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Rockwell Extra Bold" panose="02060903040505020403" pitchFamily="18" charset="0"/>
              </a:rPr>
              <a:t>CHAIN CREATED CALENDER</a:t>
            </a:r>
            <a:endParaRPr lang="tr-TR" sz="3200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50336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Rockwell Extra Bold" panose="02060903040505020403" pitchFamily="18" charset="0"/>
              </a:rPr>
              <a:t>NEW YEAR CARDS</a:t>
            </a:r>
            <a:endParaRPr lang="tr-TR" sz="3600" dirty="0">
              <a:latin typeface="Rockwell Extra Bold" panose="020609030405050204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047508" cy="285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038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7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64807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tr-TR" b="1" dirty="0">
                <a:solidFill>
                  <a:schemeClr val="tx1"/>
                </a:solidFill>
                <a:hlinkClick r:id="rId2"/>
              </a:rPr>
              <a:t/>
            </a:r>
            <a:br>
              <a:rPr lang="tr-TR" b="1" dirty="0">
                <a:solidFill>
                  <a:schemeClr val="tx1"/>
                </a:solidFill>
                <a:hlinkClick r:id="rId2"/>
              </a:rPr>
            </a:br>
            <a:r>
              <a:rPr lang="tr-TR" b="1" dirty="0">
                <a:solidFill>
                  <a:schemeClr val="tx1"/>
                </a:solidFill>
              </a:rPr>
              <a:t/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 smtClean="0">
                <a:solidFill>
                  <a:schemeClr val="tx1"/>
                </a:solidFill>
              </a:rPr>
              <a:t>CHAIN CREATED STORY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2912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53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464496" cy="403244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5079942" cy="3672408"/>
          </a:xfrm>
        </p:spPr>
      </p:pic>
    </p:spTree>
    <p:extLst>
      <p:ext uri="{BB962C8B-B14F-4D97-AF65-F5344CB8AC3E}">
        <p14:creationId xmlns:p14="http://schemas.microsoft.com/office/powerpoint/2010/main" val="7754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48872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7776864" cy="29756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628533" cy="4896544"/>
          </a:xfrm>
        </p:spPr>
      </p:pic>
    </p:spTree>
    <p:extLst>
      <p:ext uri="{BB962C8B-B14F-4D97-AF65-F5344CB8AC3E}">
        <p14:creationId xmlns:p14="http://schemas.microsoft.com/office/powerpoint/2010/main" val="27986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3280" y="472990"/>
            <a:ext cx="8229600" cy="150077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OUR FAVOURITE  TONGUE  TWISTERS TONGUE  TWISTERS  FROM OTHER  COUNTRIES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07697" y="1988840"/>
            <a:ext cx="8340767" cy="47089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/>
              <a:t>*I </a:t>
            </a:r>
            <a:r>
              <a:rPr lang="tr-TR" sz="2000" b="1" dirty="0" err="1"/>
              <a:t>scream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scream</a:t>
            </a:r>
            <a:r>
              <a:rPr lang="tr-TR" sz="2000" b="1" dirty="0"/>
              <a:t>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/>
              <a:t>all</a:t>
            </a:r>
            <a:r>
              <a:rPr lang="tr-TR" sz="2000" b="1" dirty="0"/>
              <a:t> </a:t>
            </a:r>
            <a:r>
              <a:rPr lang="tr-TR" sz="2000" b="1" dirty="0" err="1"/>
              <a:t>scream</a:t>
            </a:r>
            <a:r>
              <a:rPr lang="tr-TR" sz="2000" b="1" dirty="0"/>
              <a:t> </a:t>
            </a:r>
            <a:r>
              <a:rPr lang="tr-TR" sz="2000" b="1" dirty="0" err="1"/>
              <a:t>for</a:t>
            </a:r>
            <a:r>
              <a:rPr lang="tr-TR" sz="2000" b="1" dirty="0"/>
              <a:t> </a:t>
            </a:r>
            <a:r>
              <a:rPr lang="tr-TR" sz="2000" b="1" dirty="0" err="1"/>
              <a:t>ice-cream</a:t>
            </a:r>
            <a:r>
              <a:rPr lang="tr-TR" sz="2000" b="1" dirty="0" smtClean="0"/>
              <a:t>.</a:t>
            </a:r>
          </a:p>
          <a:p>
            <a:endParaRPr lang="tr-TR" sz="2000" b="1" dirty="0"/>
          </a:p>
          <a:p>
            <a:r>
              <a:rPr lang="tr-TR" sz="2000" b="1" dirty="0"/>
              <a:t>*How can a </a:t>
            </a:r>
            <a:r>
              <a:rPr lang="tr-TR" sz="2000" b="1" dirty="0" err="1"/>
              <a:t>clam</a:t>
            </a:r>
            <a:r>
              <a:rPr lang="tr-TR" sz="2000" b="1" dirty="0"/>
              <a:t> </a:t>
            </a:r>
            <a:r>
              <a:rPr lang="tr-TR" sz="2000" b="1" dirty="0" err="1"/>
              <a:t>cram</a:t>
            </a:r>
            <a:r>
              <a:rPr lang="tr-TR" sz="2000" b="1" dirty="0"/>
              <a:t> in a </a:t>
            </a:r>
            <a:r>
              <a:rPr lang="tr-TR" sz="2000" b="1" dirty="0" err="1"/>
              <a:t>clean</a:t>
            </a:r>
            <a:r>
              <a:rPr lang="tr-TR" sz="2000" b="1" dirty="0"/>
              <a:t> </a:t>
            </a:r>
            <a:r>
              <a:rPr lang="tr-TR" sz="2000" b="1" dirty="0" err="1"/>
              <a:t>cream</a:t>
            </a:r>
            <a:r>
              <a:rPr lang="tr-TR" sz="2000" b="1" dirty="0"/>
              <a:t> can</a:t>
            </a:r>
            <a:r>
              <a:rPr lang="tr-TR" sz="2000" b="1" dirty="0" smtClean="0"/>
              <a:t>?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*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thirty-three</a:t>
            </a:r>
            <a:r>
              <a:rPr lang="tr-TR" sz="2000" b="1" dirty="0"/>
              <a:t> </a:t>
            </a:r>
            <a:r>
              <a:rPr lang="tr-TR" sz="2000" b="1" dirty="0" err="1"/>
              <a:t>thieves</a:t>
            </a:r>
            <a:r>
              <a:rPr lang="tr-TR" sz="2000" b="1" dirty="0"/>
              <a:t> </a:t>
            </a:r>
            <a:r>
              <a:rPr lang="tr-TR" sz="2000" b="1" dirty="0" err="1"/>
              <a:t>thought</a:t>
            </a:r>
            <a:r>
              <a:rPr lang="tr-TR" sz="2000" b="1" dirty="0"/>
              <a:t> </a:t>
            </a:r>
            <a:r>
              <a:rPr lang="tr-TR" sz="2000" b="1" dirty="0" err="1"/>
              <a:t>that</a:t>
            </a:r>
            <a:r>
              <a:rPr lang="tr-TR" sz="2000" b="1" dirty="0"/>
              <a:t> </a:t>
            </a:r>
            <a:r>
              <a:rPr lang="tr-TR" sz="2000" b="1" dirty="0" err="1"/>
              <a:t>they</a:t>
            </a:r>
            <a:r>
              <a:rPr lang="tr-TR" sz="2000" b="1" dirty="0"/>
              <a:t> </a:t>
            </a:r>
            <a:r>
              <a:rPr lang="tr-TR" sz="2000" b="1" dirty="0" err="1"/>
              <a:t>thrilled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throne</a:t>
            </a:r>
            <a:r>
              <a:rPr lang="tr-TR" sz="2000" b="1" dirty="0"/>
              <a:t> </a:t>
            </a:r>
            <a:r>
              <a:rPr lang="tr-TR" sz="2000" b="1" dirty="0" err="1"/>
              <a:t>throughout</a:t>
            </a:r>
            <a:r>
              <a:rPr lang="tr-TR" sz="2000" b="1" dirty="0"/>
              <a:t> </a:t>
            </a:r>
            <a:r>
              <a:rPr lang="tr-TR" sz="2000" b="1" dirty="0" err="1" smtClean="0"/>
              <a:t>Thursday</a:t>
            </a:r>
            <a:r>
              <a:rPr lang="tr-TR" sz="2000" b="1" dirty="0" smtClean="0"/>
              <a:t>.</a:t>
            </a:r>
          </a:p>
          <a:p>
            <a:endParaRPr lang="tr-TR" sz="2000" b="1" dirty="0"/>
          </a:p>
          <a:p>
            <a:r>
              <a:rPr lang="tr-TR" sz="2000" b="1" dirty="0"/>
              <a:t>*I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, but </a:t>
            </a:r>
            <a:r>
              <a:rPr lang="tr-TR" sz="2000" b="1" dirty="0" err="1"/>
              <a:t>if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witch</a:t>
            </a:r>
            <a:r>
              <a:rPr lang="tr-TR" sz="2000" b="1" dirty="0"/>
              <a:t> </a:t>
            </a:r>
            <a:r>
              <a:rPr lang="tr-TR" sz="2000" b="1" dirty="0" err="1"/>
              <a:t>wishes</a:t>
            </a:r>
            <a:r>
              <a:rPr lang="tr-TR" sz="2000" b="1" dirty="0"/>
              <a:t>, I </a:t>
            </a:r>
            <a:r>
              <a:rPr lang="tr-TR" sz="2000" b="1" dirty="0" err="1"/>
              <a:t>won't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wish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 smtClean="0"/>
              <a:t>wish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*</a:t>
            </a:r>
            <a:r>
              <a:rPr lang="tr-TR" sz="2000" b="1" dirty="0" err="1" smtClean="0"/>
              <a:t>One-one</a:t>
            </a:r>
            <a:r>
              <a:rPr lang="tr-TR" sz="2000" b="1" dirty="0" smtClean="0"/>
              <a:t> </a:t>
            </a:r>
            <a:r>
              <a:rPr lang="tr-TR" sz="2000" b="1" dirty="0" err="1"/>
              <a:t>was</a:t>
            </a:r>
            <a:r>
              <a:rPr lang="tr-TR" sz="2000" b="1" dirty="0"/>
              <a:t> a </a:t>
            </a:r>
            <a:r>
              <a:rPr lang="tr-TR" sz="2000" b="1" dirty="0" err="1"/>
              <a:t>race</a:t>
            </a:r>
            <a:r>
              <a:rPr lang="tr-TR" sz="2000" b="1" dirty="0"/>
              <a:t> </a:t>
            </a:r>
            <a:r>
              <a:rPr lang="tr-TR" sz="2000" b="1" dirty="0" err="1"/>
              <a:t>horse</a:t>
            </a:r>
            <a:r>
              <a:rPr lang="tr-TR" sz="2000" b="1" dirty="0"/>
              <a:t/>
            </a:r>
            <a:br>
              <a:rPr lang="tr-TR" sz="2000" b="1" dirty="0"/>
            </a:br>
            <a:r>
              <a:rPr lang="tr-TR" sz="2000" b="1" dirty="0" err="1"/>
              <a:t>Two-two</a:t>
            </a:r>
            <a:r>
              <a:rPr lang="tr-TR" sz="2000" b="1" dirty="0"/>
              <a:t> </a:t>
            </a:r>
            <a:r>
              <a:rPr lang="tr-TR" sz="2000" b="1" dirty="0" err="1"/>
              <a:t>was</a:t>
            </a:r>
            <a:r>
              <a:rPr lang="tr-TR" sz="2000" b="1" dirty="0"/>
              <a:t> </a:t>
            </a:r>
            <a:r>
              <a:rPr lang="tr-TR" sz="2000" b="1" dirty="0" err="1"/>
              <a:t>one</a:t>
            </a:r>
            <a:r>
              <a:rPr lang="tr-TR" sz="2000" b="1" dirty="0"/>
              <a:t> </a:t>
            </a:r>
            <a:r>
              <a:rPr lang="tr-TR" sz="2000" b="1" dirty="0" err="1"/>
              <a:t>too</a:t>
            </a:r>
            <a:r>
              <a:rPr lang="tr-TR" sz="2000" b="1" dirty="0"/>
              <a:t>.</a:t>
            </a:r>
            <a:br>
              <a:rPr lang="tr-TR" sz="2000" b="1" dirty="0"/>
            </a:br>
            <a:r>
              <a:rPr lang="tr-TR" sz="2000" b="1" dirty="0" err="1"/>
              <a:t>One-one</a:t>
            </a:r>
            <a:r>
              <a:rPr lang="tr-TR" sz="2000" b="1" dirty="0"/>
              <a:t> </a:t>
            </a:r>
            <a:r>
              <a:rPr lang="tr-TR" sz="2000" b="1" dirty="0" err="1"/>
              <a:t>won</a:t>
            </a:r>
            <a:r>
              <a:rPr lang="tr-TR" sz="2000" b="1" dirty="0"/>
              <a:t> </a:t>
            </a:r>
            <a:r>
              <a:rPr lang="tr-TR" sz="2000" b="1" dirty="0" err="1"/>
              <a:t>one</a:t>
            </a:r>
            <a:r>
              <a:rPr lang="tr-TR" sz="2000" b="1" dirty="0"/>
              <a:t> </a:t>
            </a:r>
            <a:r>
              <a:rPr lang="tr-TR" sz="2000" b="1" dirty="0" err="1"/>
              <a:t>race</a:t>
            </a:r>
            <a:r>
              <a:rPr lang="tr-TR" sz="2000" b="1" dirty="0"/>
              <a:t>.</a:t>
            </a:r>
            <a:br>
              <a:rPr lang="tr-TR" sz="2000" b="1" dirty="0"/>
            </a:br>
            <a:r>
              <a:rPr lang="tr-TR" sz="2000" b="1" dirty="0" err="1"/>
              <a:t>Two-two</a:t>
            </a:r>
            <a:r>
              <a:rPr lang="tr-TR" sz="2000" b="1" dirty="0"/>
              <a:t> </a:t>
            </a:r>
            <a:r>
              <a:rPr lang="tr-TR" sz="2000" b="1" dirty="0" err="1"/>
              <a:t>won</a:t>
            </a:r>
            <a:r>
              <a:rPr lang="tr-TR" sz="2000" b="1" dirty="0"/>
              <a:t> </a:t>
            </a:r>
            <a:r>
              <a:rPr lang="tr-TR" sz="2000" b="1" dirty="0" err="1"/>
              <a:t>one</a:t>
            </a:r>
            <a:r>
              <a:rPr lang="tr-TR" sz="2000" b="1" dirty="0"/>
              <a:t> </a:t>
            </a:r>
            <a:r>
              <a:rPr lang="tr-TR" sz="2000" b="1" dirty="0" err="1"/>
              <a:t>too</a:t>
            </a:r>
            <a:r>
              <a:rPr lang="tr-TR" sz="2000" b="1" dirty="0"/>
              <a:t>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4859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4824536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1.If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keen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stunning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kites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cunning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stunts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a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cunning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stunning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kite.                                 </a:t>
            </a:r>
          </a:p>
          <a:p>
            <a:pPr marL="0" indent="0">
              <a:buNone/>
            </a:pP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Dolyna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2-Stupid </a:t>
            </a:r>
            <a:r>
              <a:rPr lang="tr-TR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superstition</a:t>
            </a:r>
            <a:r>
              <a:rPr lang="tr-T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 </a:t>
            </a:r>
          </a:p>
          <a:p>
            <a:pPr marL="0" indent="0">
              <a:buNone/>
            </a:pP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Okružní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1235</a:t>
            </a:r>
          </a:p>
          <a:p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3-I can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I can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tr-T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4-What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annoys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annoys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But a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annoys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</a:t>
            </a:r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endParaRPr lang="tr-T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School,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Solec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Stary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5-Betty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Betty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bitter,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Betty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Olzhych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22 in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Khmelnytskyi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TONGUE  TWISTERS  FROM OTHER  COUNTRIES</a:t>
            </a:r>
            <a:endParaRPr lang="tr-T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40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208912" cy="388843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Křeček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křičí</a:t>
            </a:r>
            <a:r>
              <a:rPr lang="tr-TR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na</a:t>
            </a:r>
            <a:r>
              <a:rPr lang="tr-TR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křečka</a:t>
            </a:r>
            <a:r>
              <a:rPr lang="tr-TR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: "</a:t>
            </a:r>
            <a:r>
              <a:rPr lang="tr-TR" sz="28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Řekni</a:t>
            </a:r>
            <a:r>
              <a:rPr lang="tr-TR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třikrát</a:t>
            </a:r>
            <a:r>
              <a:rPr lang="tr-TR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vařečka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CZECH REPUBLIC)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Ce </a:t>
            </a: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cebula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nebimela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ce </a:t>
            </a: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bi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bila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bula. </a:t>
            </a:r>
            <a:r>
              <a:rPr lang="tr-T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SLOVENIA)</a:t>
            </a:r>
            <a:r>
              <a:rPr lang="tr-T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Gori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na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gori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gori</a:t>
            </a:r>
            <a:r>
              <a:rPr lang="tr-TR" sz="2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. </a:t>
            </a:r>
            <a:r>
              <a:rPr lang="tr-T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SLOVENIA)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447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575975" cy="1656184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2132856"/>
            <a:ext cx="4015022" cy="2671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3" name="Picture 3" descr="C:\Users\user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72" y="3860591"/>
            <a:ext cx="4731206" cy="2277988"/>
          </a:xfrm>
          <a:prstGeom prst="round2DiagRect">
            <a:avLst>
              <a:gd name="adj1" fmla="val 16667"/>
              <a:gd name="adj2" fmla="val 1243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2088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THE  E-TWINNERS</a:t>
            </a:r>
            <a:endParaRPr lang="tr-TR" dirty="0">
              <a:solidFill>
                <a:srgbClr val="0070C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552728" cy="4914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0769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921014" cy="3825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7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91264" cy="3888432"/>
          </a:xfrm>
        </p:spPr>
        <p:txBody>
          <a:bodyPr>
            <a:normAutofit/>
          </a:bodyPr>
          <a:lstStyle/>
          <a:p>
            <a:r>
              <a:rPr lang="tr-TR" sz="2000" b="1" i="1" dirty="0" smtClean="0"/>
              <a:t>İBRAHİM KUTAY  ARDA                        * AHMET POYRAZ  CANGER </a:t>
            </a:r>
          </a:p>
          <a:p>
            <a:r>
              <a:rPr lang="tr-TR" sz="2000" b="1" i="1" dirty="0" smtClean="0"/>
              <a:t>HALİL EFE ÇAĞIL			* SADİ TACETTİONOĞLU</a:t>
            </a:r>
          </a:p>
          <a:p>
            <a:r>
              <a:rPr lang="tr-TR" sz="2000" b="1" i="1" dirty="0" smtClean="0"/>
              <a:t>EMİR YÜCEL				* SİMGE ÇEŞME</a:t>
            </a:r>
          </a:p>
          <a:p>
            <a:r>
              <a:rPr lang="tr-TR" sz="2000" b="1" i="1" dirty="0" smtClean="0"/>
              <a:t>MURAT  YÜCEL			* SEBAHAT KÖSEOĞLU</a:t>
            </a:r>
          </a:p>
          <a:p>
            <a:r>
              <a:rPr lang="tr-TR" sz="2000" b="1" i="1" dirty="0" smtClean="0"/>
              <a:t>ALP DELİCEO			* SERTAÇ TACETTİNOĞLU</a:t>
            </a:r>
          </a:p>
          <a:p>
            <a:r>
              <a:rPr lang="tr-TR" sz="2000" b="1" i="1" dirty="0" smtClean="0"/>
              <a:t>METİN MERT ÖZDEN		* EMİRHAN DUYGULU</a:t>
            </a:r>
          </a:p>
          <a:p>
            <a:r>
              <a:rPr lang="tr-TR" sz="2000" b="1" i="1" dirty="0" smtClean="0"/>
              <a:t>İNCİ ÜNSAL				* AHMET EFE ELMAAĞAÇLI</a:t>
            </a:r>
          </a:p>
          <a:p>
            <a:r>
              <a:rPr lang="tr-TR" sz="2000" b="1" i="1" dirty="0" smtClean="0"/>
              <a:t>ATADENİZ BEKTAŞ			* DİLARA YAVUZ</a:t>
            </a:r>
          </a:p>
          <a:p>
            <a:r>
              <a:rPr lang="tr-TR" sz="2000" b="1" i="1" dirty="0" smtClean="0"/>
              <a:t>SUAT KÖSEHALİLOĞLU		* DOĞU YAZICIOĞLU</a:t>
            </a:r>
            <a:endParaRPr lang="tr-TR" sz="2000" b="1" i="1" dirty="0"/>
          </a:p>
        </p:txBody>
      </p:sp>
    </p:spTree>
    <p:extLst>
      <p:ext uri="{BB962C8B-B14F-4D97-AF65-F5344CB8AC3E}">
        <p14:creationId xmlns:p14="http://schemas.microsoft.com/office/powerpoint/2010/main" val="1094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176464" cy="2754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7041"/>
            <a:ext cx="4038600" cy="302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user\Desktop\ScreenHunter_474 Apr. 24 22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23334" cy="2801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creenHunter_475 Apr. 24 22.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17" y="3356992"/>
            <a:ext cx="4262350" cy="307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ATMA\E-TWINNING PROJECTS\E-TWINNING 2018\TONGUE TWISTERS FROM EUROPE\EXTRA PHOTOS\voting for th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6753"/>
            <a:ext cx="7005286" cy="4442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655391" cy="563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978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8092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/>
            </a:r>
            <a:br>
              <a:rPr lang="tr-TR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</a:br>
            <a:r>
              <a:rPr lang="tr-TR" dirty="0">
                <a:solidFill>
                  <a:srgbClr val="0070C0"/>
                </a:solidFill>
                <a:latin typeface="Rockwell Extra Bold" panose="02060903040505020403" pitchFamily="18" charset="0"/>
              </a:rPr>
              <a:t/>
            </a:r>
            <a:br>
              <a:rPr lang="tr-TR" dirty="0">
                <a:solidFill>
                  <a:srgbClr val="0070C0"/>
                </a:solidFill>
                <a:latin typeface="Rockwell Extra Bold" panose="02060903040505020403" pitchFamily="18" charset="0"/>
              </a:rPr>
            </a:br>
            <a:r>
              <a:rPr lang="tr-TR" u="sng" dirty="0" smtClean="0">
                <a:solidFill>
                  <a:srgbClr val="002060"/>
                </a:solidFill>
                <a:latin typeface="Ravie" panose="04040805050809020602" pitchFamily="82" charset="0"/>
              </a:rPr>
              <a:t>OUR PROJECTS</a:t>
            </a:r>
            <a:br>
              <a:rPr lang="tr-TR" u="sng" dirty="0" smtClean="0">
                <a:solidFill>
                  <a:srgbClr val="002060"/>
                </a:solidFill>
                <a:latin typeface="Ravie" panose="04040805050809020602" pitchFamily="82" charset="0"/>
              </a:rPr>
            </a:br>
            <a:r>
              <a:rPr lang="tr-TR" sz="4000" u="sng" dirty="0" smtClean="0">
                <a:solidFill>
                  <a:srgbClr val="0070C0"/>
                </a:solidFill>
                <a:latin typeface="Algerian" panose="04020705040A02060702" pitchFamily="82" charset="0"/>
              </a:rPr>
              <a:t>1) </a:t>
            </a:r>
            <a:r>
              <a:rPr lang="tr-TR" sz="3600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TONGUE  TWISTERS </a:t>
            </a:r>
            <a:br>
              <a:rPr lang="tr-TR" sz="3600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</a:br>
            <a:r>
              <a:rPr lang="tr-TR" sz="3600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FROM  EUROPE</a:t>
            </a:r>
            <a:endParaRPr lang="tr-TR" sz="3600" dirty="0">
              <a:solidFill>
                <a:srgbClr val="0070C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10299"/>
            <a:ext cx="3672408" cy="3002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Desktop\FATMA\E-TWINNING PROJECTS\E-TWINNING 2018\TONGUE TWISTERS FROM EUROPE\2- OCTOBER\project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3765"/>
            <a:ext cx="3456384" cy="2973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2" cy="5892687"/>
          </a:xfrm>
        </p:spPr>
      </p:pic>
    </p:spTree>
    <p:extLst>
      <p:ext uri="{BB962C8B-B14F-4D97-AF65-F5344CB8AC3E}">
        <p14:creationId xmlns:p14="http://schemas.microsoft.com/office/powerpoint/2010/main" val="12665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1836"/>
            <a:ext cx="4104456" cy="3078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ey Kaydırma 5"/>
          <p:cNvSpPr/>
          <p:nvPr/>
        </p:nvSpPr>
        <p:spPr>
          <a:xfrm>
            <a:off x="4067944" y="548680"/>
            <a:ext cx="4896544" cy="5904656"/>
          </a:xfrm>
          <a:prstGeom prst="verticalScroll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u="sng" dirty="0" smtClean="0">
                <a:solidFill>
                  <a:schemeClr val="tx1"/>
                </a:solidFill>
              </a:rPr>
              <a:t>PROJECT  ACTIVITIES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  <a:hlinkClick r:id="rId3"/>
              </a:rPr>
              <a:t>1.LET'S MEET!</a:t>
            </a:r>
            <a:endParaRPr lang="tr-TR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  <a:hlinkClick r:id="rId4"/>
              </a:rPr>
              <a:t>2.THE PRESENTATION OF STUDENTS</a:t>
            </a:r>
            <a:endParaRPr lang="tr-TR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  <a:hlinkClick r:id="rId5"/>
              </a:rPr>
              <a:t>3.LOGO COMPETITION</a:t>
            </a:r>
            <a:endParaRPr lang="tr-TR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  <a:hlinkClick r:id="rId6"/>
              </a:rPr>
              <a:t>4.ENGLISH TONGUE TWISTERS</a:t>
            </a:r>
            <a:endParaRPr lang="tr-TR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b="1" dirty="0" smtClean="0">
                <a:solidFill>
                  <a:schemeClr val="tx1"/>
                </a:solidFill>
                <a:hlinkClick r:id="rId7"/>
              </a:rPr>
              <a:t>5.CHRISTMAS </a:t>
            </a:r>
            <a:r>
              <a:rPr lang="tr-TR" b="1" dirty="0">
                <a:solidFill>
                  <a:schemeClr val="tx1"/>
                </a:solidFill>
                <a:hlinkClick r:id="rId7"/>
              </a:rPr>
              <a:t>CARDS EXCHANGE</a:t>
            </a:r>
            <a:endParaRPr lang="tr-TR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  <a:hlinkClick r:id="rId8"/>
              </a:rPr>
              <a:t>6. TONGUE TWISTERS IN OUR MOTHER LANGUAGES</a:t>
            </a:r>
            <a:endParaRPr lang="tr-TR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  <a:hlinkClick r:id="rId9"/>
              </a:rPr>
              <a:t>7.OUR CHAIN CREATED STORY</a:t>
            </a:r>
            <a:endParaRPr lang="tr-TR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b="1" dirty="0">
                <a:solidFill>
                  <a:schemeClr val="tx1"/>
                </a:solidFill>
                <a:hlinkClick r:id="rId10"/>
              </a:rPr>
              <a:t>8. CREATING AND EXCHANGING BOARD GAMES</a:t>
            </a:r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 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62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159</Words>
  <Application>Microsoft Office PowerPoint</Application>
  <PresentationFormat>Ekran Gösterisi (4:3)</PresentationFormat>
  <Paragraphs>50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E-TWINNING  CLUB</vt:lpstr>
      <vt:lpstr>THE  E-TWINNERS</vt:lpstr>
      <vt:lpstr>PowerPoint Sunusu</vt:lpstr>
      <vt:lpstr>PowerPoint Sunusu</vt:lpstr>
      <vt:lpstr>PowerPoint Sunusu</vt:lpstr>
      <vt:lpstr>PowerPoint Sunusu</vt:lpstr>
      <vt:lpstr>  OUR PROJECTS 1) TONGUE  TWISTERS  FROM  EUROPE</vt:lpstr>
      <vt:lpstr>PowerPoint Sunusu</vt:lpstr>
      <vt:lpstr>PowerPoint Sunusu</vt:lpstr>
      <vt:lpstr>PowerPoint Sunusu</vt:lpstr>
      <vt:lpstr>NEW YEAR CARDS</vt:lpstr>
      <vt:lpstr>  CHAIN CREATED STORY</vt:lpstr>
      <vt:lpstr>PowerPoint Sunusu</vt:lpstr>
      <vt:lpstr>PowerPoint Sunusu</vt:lpstr>
      <vt:lpstr>PowerPoint Sunusu</vt:lpstr>
      <vt:lpstr>OUR FAVOURITE  TONGUE  TWISTERS TONGUE  TWISTERS  FROM OTHER  COUNTRIES</vt:lpstr>
      <vt:lpstr>TONGUE  TWISTERS  FROM OTHER  COUNTRIES</vt:lpstr>
      <vt:lpstr>             Křeček křičí na křečka: "Řekni třikrát vařečka".  ( CZECH REPUBLIC)   Ce cebula nebimela ce bi bila bula. ( SLOVENIA)   Gori na gori gori. ( SLOVENIA)        </vt:lpstr>
      <vt:lpstr>         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E-TWINNING CLUB</dc:title>
  <dc:creator>user</dc:creator>
  <cp:lastModifiedBy>user</cp:lastModifiedBy>
  <cp:revision>108</cp:revision>
  <dcterms:created xsi:type="dcterms:W3CDTF">2017-09-25T18:10:41Z</dcterms:created>
  <dcterms:modified xsi:type="dcterms:W3CDTF">2018-06-24T13:32:24Z</dcterms:modified>
</cp:coreProperties>
</file>