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82" r:id="rId22"/>
    <p:sldId id="274" r:id="rId23"/>
    <p:sldId id="275" r:id="rId24"/>
    <p:sldId id="276" r:id="rId25"/>
    <p:sldId id="277" r:id="rId26"/>
    <p:sldId id="278" r:id="rId27"/>
    <p:sldId id="283" r:id="rId28"/>
    <p:sldId id="284" r:id="rId29"/>
    <p:sldId id="279" r:id="rId30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435"/>
              </a:lnSpc>
            </a:pPr>
            <a:r>
              <a:rPr spc="-5" dirty="0"/>
              <a:t>Meeting </a:t>
            </a:r>
            <a:r>
              <a:rPr dirty="0"/>
              <a:t>in Canary</a:t>
            </a:r>
            <a:r>
              <a:rPr spc="0" dirty="0"/>
              <a:t> </a:t>
            </a:r>
            <a:r>
              <a:rPr spc="-5" dirty="0"/>
              <a:t>Islands</a:t>
            </a: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/>
              <a:t>19 </a:t>
            </a:r>
            <a:r>
              <a:rPr spc="-10" dirty="0"/>
              <a:t>to </a:t>
            </a:r>
            <a:r>
              <a:rPr dirty="0"/>
              <a:t>23 </a:t>
            </a:r>
            <a:r>
              <a:rPr spc="-5" dirty="0"/>
              <a:t>Februaryl 2017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Spain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48E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48E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435"/>
              </a:lnSpc>
            </a:pPr>
            <a:r>
              <a:rPr spc="-5" dirty="0"/>
              <a:t>Meeting </a:t>
            </a:r>
            <a:r>
              <a:rPr dirty="0"/>
              <a:t>in Canary</a:t>
            </a:r>
            <a:r>
              <a:rPr spc="0" dirty="0"/>
              <a:t> </a:t>
            </a:r>
            <a:r>
              <a:rPr spc="-5" dirty="0"/>
              <a:t>Islands</a:t>
            </a: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/>
              <a:t>19 </a:t>
            </a:r>
            <a:r>
              <a:rPr spc="-10" dirty="0"/>
              <a:t>to </a:t>
            </a:r>
            <a:r>
              <a:rPr dirty="0"/>
              <a:t>23 </a:t>
            </a:r>
            <a:r>
              <a:rPr spc="-5" dirty="0"/>
              <a:t>Februaryl 2017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Spain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48E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435"/>
              </a:lnSpc>
            </a:pPr>
            <a:r>
              <a:rPr spc="-5" dirty="0"/>
              <a:t>Meeting </a:t>
            </a:r>
            <a:r>
              <a:rPr dirty="0"/>
              <a:t>in Canary</a:t>
            </a:r>
            <a:r>
              <a:rPr spc="0" dirty="0"/>
              <a:t> </a:t>
            </a:r>
            <a:r>
              <a:rPr spc="-5" dirty="0"/>
              <a:t>Islands</a:t>
            </a: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/>
              <a:t>19 </a:t>
            </a:r>
            <a:r>
              <a:rPr spc="-10" dirty="0"/>
              <a:t>to </a:t>
            </a:r>
            <a:r>
              <a:rPr dirty="0"/>
              <a:t>23 </a:t>
            </a:r>
            <a:r>
              <a:rPr spc="-5" dirty="0"/>
              <a:t>Februaryl 2017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Spain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48E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435"/>
              </a:lnSpc>
            </a:pPr>
            <a:r>
              <a:rPr spc="-5" dirty="0"/>
              <a:t>Meeting </a:t>
            </a:r>
            <a:r>
              <a:rPr dirty="0"/>
              <a:t>in Canary</a:t>
            </a:r>
            <a:r>
              <a:rPr spc="0" dirty="0"/>
              <a:t> </a:t>
            </a:r>
            <a:r>
              <a:rPr spc="-5" dirty="0"/>
              <a:t>Islands</a:t>
            </a: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/>
              <a:t>19 </a:t>
            </a:r>
            <a:r>
              <a:rPr spc="-10" dirty="0"/>
              <a:t>to </a:t>
            </a:r>
            <a:r>
              <a:rPr dirty="0"/>
              <a:t>23 </a:t>
            </a:r>
            <a:r>
              <a:rPr spc="-5" dirty="0"/>
              <a:t>Februaryl 2017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Spain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435"/>
              </a:lnSpc>
            </a:pPr>
            <a:r>
              <a:rPr spc="-5" dirty="0"/>
              <a:t>Meeting </a:t>
            </a:r>
            <a:r>
              <a:rPr dirty="0"/>
              <a:t>in Canary</a:t>
            </a:r>
            <a:r>
              <a:rPr spc="0" dirty="0"/>
              <a:t> </a:t>
            </a:r>
            <a:r>
              <a:rPr spc="-5" dirty="0"/>
              <a:t>Islands</a:t>
            </a: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/>
              <a:t>19 </a:t>
            </a:r>
            <a:r>
              <a:rPr spc="-10" dirty="0"/>
              <a:t>to </a:t>
            </a:r>
            <a:r>
              <a:rPr dirty="0"/>
              <a:t>23 </a:t>
            </a:r>
            <a:r>
              <a:rPr spc="-5" dirty="0"/>
              <a:t>Februaryl 2017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Spain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65" y="1473453"/>
            <a:ext cx="9057868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48E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250" y="1739645"/>
            <a:ext cx="4433570" cy="3928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48E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31738" y="6214135"/>
            <a:ext cx="2311400" cy="46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435"/>
              </a:lnSpc>
            </a:pPr>
            <a:r>
              <a:rPr spc="-5" dirty="0"/>
              <a:t>Meeting </a:t>
            </a:r>
            <a:r>
              <a:rPr dirty="0"/>
              <a:t>in Canary</a:t>
            </a:r>
            <a:r>
              <a:rPr spc="0" dirty="0"/>
              <a:t> </a:t>
            </a:r>
            <a:r>
              <a:rPr spc="-5" dirty="0"/>
              <a:t>Islands</a:t>
            </a: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/>
              <a:t>19 </a:t>
            </a:r>
            <a:r>
              <a:rPr spc="-10" dirty="0"/>
              <a:t>to </a:t>
            </a:r>
            <a:r>
              <a:rPr dirty="0"/>
              <a:t>23 </a:t>
            </a:r>
            <a:r>
              <a:rPr spc="-5" dirty="0"/>
              <a:t>Februaryl 2017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Spain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5.jpg"/><Relationship Id="rId7" Type="http://schemas.openxmlformats.org/officeDocument/2006/relationships/image" Target="../media/image48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4.jpg"/><Relationship Id="rId7" Type="http://schemas.openxmlformats.org/officeDocument/2006/relationships/image" Target="../media/image5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0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9.jpg"/><Relationship Id="rId7" Type="http://schemas.openxmlformats.org/officeDocument/2006/relationships/image" Target="../media/image6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0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jpg"/><Relationship Id="rId7" Type="http://schemas.openxmlformats.org/officeDocument/2006/relationships/image" Target="../media/image6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10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jpg"/><Relationship Id="rId10" Type="http://schemas.openxmlformats.org/officeDocument/2006/relationships/image" Target="../media/image18.png"/><Relationship Id="rId4" Type="http://schemas.openxmlformats.org/officeDocument/2006/relationships/image" Target="../media/image72.png"/><Relationship Id="rId9" Type="http://schemas.openxmlformats.org/officeDocument/2006/relationships/image" Target="../media/image7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10" Type="http://schemas.openxmlformats.org/officeDocument/2006/relationships/image" Target="../media/image18.pn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7" Type="http://schemas.openxmlformats.org/officeDocument/2006/relationships/image" Target="../media/image1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7" Type="http://schemas.openxmlformats.org/officeDocument/2006/relationships/image" Target="../media/image1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g"/><Relationship Id="rId5" Type="http://schemas.openxmlformats.org/officeDocument/2006/relationships/image" Target="../media/image107.png"/><Relationship Id="rId4" Type="http://schemas.openxmlformats.org/officeDocument/2006/relationships/image" Target="../media/image10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2.jpg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4.jpg"/><Relationship Id="rId7" Type="http://schemas.openxmlformats.org/officeDocument/2006/relationships/image" Target="../media/image118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jpg"/><Relationship Id="rId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9.png"/><Relationship Id="rId7" Type="http://schemas.openxmlformats.org/officeDocument/2006/relationships/image" Target="../media/image123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1938" y="1952625"/>
            <a:ext cx="1795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0000"/>
                </a:solidFill>
              </a:rPr>
              <a:t>TURKEY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2286000" y="2282951"/>
            <a:ext cx="4849367" cy="3770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9283" y="2362200"/>
            <a:ext cx="7162800" cy="3182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74" y="228600"/>
            <a:ext cx="1874749" cy="128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29" y="5452777"/>
            <a:ext cx="1227638" cy="120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3667" y="1706626"/>
            <a:ext cx="18370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>
                <a:solidFill>
                  <a:srgbClr val="FF0000"/>
                </a:solidFill>
              </a:rPr>
              <a:t>R</a:t>
            </a:r>
            <a:r>
              <a:rPr sz="4400" dirty="0">
                <a:solidFill>
                  <a:srgbClr val="FF0000"/>
                </a:solidFill>
              </a:rPr>
              <a:t>eligion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103631" y="3192779"/>
            <a:ext cx="3273552" cy="2731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704" y="3387852"/>
            <a:ext cx="2685288" cy="2142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3907" y="3203448"/>
            <a:ext cx="3273552" cy="272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8979" y="3398520"/>
            <a:ext cx="2685288" cy="213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6188" y="3192779"/>
            <a:ext cx="3067812" cy="2731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1259" y="3387852"/>
            <a:ext cx="2648712" cy="2142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7630" y="2920110"/>
            <a:ext cx="561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Ch</a:t>
            </a:r>
            <a:r>
              <a:rPr sz="1800" spc="0" dirty="0">
                <a:solidFill>
                  <a:srgbClr val="548ED4"/>
                </a:solidFill>
                <a:latin typeface="Calibri"/>
                <a:cs typeface="Calibri"/>
              </a:rPr>
              <a:t>u</a:t>
            </a:r>
            <a:r>
              <a:rPr sz="1800" spc="-30" dirty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548ED4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5846" y="2920110"/>
            <a:ext cx="1494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Camii</a:t>
            </a:r>
            <a:r>
              <a:rPr sz="1800" spc="-6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(Mosque)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0593" y="2943859"/>
            <a:ext cx="1121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Synagogues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31" y="3810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394" y="1579829"/>
            <a:ext cx="8691245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17015">
              <a:lnSpc>
                <a:spcPct val="100000"/>
              </a:lnSpc>
              <a:spcBef>
                <a:spcPts val="95"/>
              </a:spcBef>
            </a:pPr>
            <a:r>
              <a:rPr sz="2500" spc="-40" dirty="0">
                <a:solidFill>
                  <a:srgbClr val="548ED4"/>
                </a:solidFill>
                <a:latin typeface="Calibri"/>
                <a:cs typeface="Calibri"/>
              </a:rPr>
              <a:t>-Turkey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is a laic </a:t>
            </a:r>
            <a:r>
              <a:rPr sz="2500" spc="-30" dirty="0">
                <a:solidFill>
                  <a:srgbClr val="548ED4"/>
                </a:solidFill>
                <a:latin typeface="Calibri"/>
                <a:cs typeface="Calibri"/>
              </a:rPr>
              <a:t>country. </a:t>
            </a:r>
            <a:r>
              <a:rPr sz="2500" spc="-10" dirty="0">
                <a:solidFill>
                  <a:srgbClr val="548ED4"/>
                </a:solidFill>
                <a:latin typeface="Calibri"/>
                <a:cs typeface="Calibri"/>
              </a:rPr>
              <a:t>Goverment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and religious issues  </a:t>
            </a:r>
            <a:r>
              <a:rPr sz="2500" spc="-15" dirty="0">
                <a:solidFill>
                  <a:srgbClr val="548ED4"/>
                </a:solidFill>
                <a:latin typeface="Calibri"/>
                <a:cs typeface="Calibri"/>
              </a:rPr>
              <a:t>are seperated from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each</a:t>
            </a:r>
            <a:r>
              <a:rPr sz="2500" spc="5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548ED4"/>
                </a:solidFill>
                <a:latin typeface="Calibri"/>
                <a:cs typeface="Calibri"/>
              </a:rPr>
              <a:t>other.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784090" algn="l"/>
              </a:tabLst>
            </a:pPr>
            <a:r>
              <a:rPr sz="2500" spc="-10" dirty="0">
                <a:solidFill>
                  <a:srgbClr val="548ED4"/>
                </a:solidFill>
                <a:latin typeface="Calibri"/>
                <a:cs typeface="Calibri"/>
              </a:rPr>
              <a:t>-Everybody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is </a:t>
            </a:r>
            <a:r>
              <a:rPr sz="2500" spc="-15" dirty="0">
                <a:solidFill>
                  <a:srgbClr val="548ED4"/>
                </a:solidFill>
                <a:latin typeface="Calibri"/>
                <a:cs typeface="Calibri"/>
              </a:rPr>
              <a:t>free to</a:t>
            </a:r>
            <a:r>
              <a:rPr sz="2500" spc="8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48ED4"/>
                </a:solidFill>
                <a:latin typeface="Calibri"/>
                <a:cs typeface="Calibri"/>
              </a:rPr>
              <a:t>choose</a:t>
            </a:r>
            <a:r>
              <a:rPr sz="2500" spc="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48ED4"/>
                </a:solidFill>
                <a:latin typeface="Calibri"/>
                <a:cs typeface="Calibri"/>
              </a:rPr>
              <a:t>his/her	own religion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in </a:t>
            </a:r>
            <a:r>
              <a:rPr sz="2500" spc="-10" dirty="0">
                <a:solidFill>
                  <a:srgbClr val="548ED4"/>
                </a:solidFill>
                <a:latin typeface="Calibri"/>
                <a:cs typeface="Calibri"/>
              </a:rPr>
              <a:t>our</a:t>
            </a:r>
            <a:r>
              <a:rPr sz="2500" spc="1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48ED4"/>
                </a:solidFill>
                <a:latin typeface="Calibri"/>
                <a:cs typeface="Calibri"/>
              </a:rPr>
              <a:t>country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500" spc="-10" dirty="0">
                <a:solidFill>
                  <a:srgbClr val="548ED4"/>
                </a:solidFill>
                <a:latin typeface="Calibri"/>
                <a:cs typeface="Calibri"/>
              </a:rPr>
              <a:t>-Most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of </a:t>
            </a:r>
            <a:r>
              <a:rPr sz="2500" spc="-10" dirty="0">
                <a:solidFill>
                  <a:srgbClr val="548ED4"/>
                </a:solidFill>
                <a:latin typeface="Calibri"/>
                <a:cs typeface="Calibri"/>
              </a:rPr>
              <a:t>people </a:t>
            </a:r>
            <a:r>
              <a:rPr sz="2500" spc="-15" dirty="0">
                <a:solidFill>
                  <a:srgbClr val="548ED4"/>
                </a:solidFill>
                <a:latin typeface="Calibri"/>
                <a:cs typeface="Calibri"/>
              </a:rPr>
              <a:t>are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muslim on the other </a:t>
            </a:r>
            <a:r>
              <a:rPr sz="2500" spc="-10" dirty="0">
                <a:solidFill>
                  <a:srgbClr val="548ED4"/>
                </a:solidFill>
                <a:latin typeface="Calibri"/>
                <a:cs typeface="Calibri"/>
              </a:rPr>
              <a:t>hand Christian and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Jewish  people </a:t>
            </a:r>
            <a:r>
              <a:rPr sz="2500" spc="-10" dirty="0">
                <a:solidFill>
                  <a:srgbClr val="548ED4"/>
                </a:solidFill>
                <a:latin typeface="Calibri"/>
                <a:cs typeface="Calibri"/>
              </a:rPr>
              <a:t>live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in our</a:t>
            </a:r>
            <a:r>
              <a:rPr sz="2500" spc="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548ED4"/>
                </a:solidFill>
                <a:latin typeface="Calibri"/>
                <a:cs typeface="Calibri"/>
              </a:rPr>
              <a:t>country.</a:t>
            </a:r>
            <a:endParaRPr sz="2500">
              <a:latin typeface="Calibri"/>
              <a:cs typeface="Calibri"/>
            </a:endParaRPr>
          </a:p>
          <a:p>
            <a:pPr marL="12700" marR="723900">
              <a:lnSpc>
                <a:spcPct val="100000"/>
              </a:lnSpc>
            </a:pPr>
            <a:r>
              <a:rPr sz="2500" spc="-15" dirty="0">
                <a:solidFill>
                  <a:srgbClr val="548ED4"/>
                </a:solidFill>
                <a:latin typeface="Calibri"/>
                <a:cs typeface="Calibri"/>
              </a:rPr>
              <a:t>-There are many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Mosques, </a:t>
            </a:r>
            <a:r>
              <a:rPr sz="2500" spc="-10" dirty="0">
                <a:solidFill>
                  <a:srgbClr val="548ED4"/>
                </a:solidFill>
                <a:latin typeface="Calibri"/>
                <a:cs typeface="Calibri"/>
              </a:rPr>
              <a:t>Churches and Synagogues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in </a:t>
            </a:r>
            <a:r>
              <a:rPr sz="2500" spc="-15" dirty="0">
                <a:solidFill>
                  <a:srgbClr val="548ED4"/>
                </a:solidFill>
                <a:latin typeface="Calibri"/>
                <a:cs typeface="Calibri"/>
              </a:rPr>
              <a:t>many  </a:t>
            </a:r>
            <a:r>
              <a:rPr sz="2500" spc="-5" dirty="0">
                <a:solidFill>
                  <a:srgbClr val="548ED4"/>
                </a:solidFill>
                <a:latin typeface="Calibri"/>
                <a:cs typeface="Calibri"/>
              </a:rPr>
              <a:t>cities.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97023" y="3930396"/>
            <a:ext cx="4706112" cy="2436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2095" y="4125467"/>
            <a:ext cx="4117848" cy="1848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31" y="3810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014" y="1890141"/>
            <a:ext cx="78740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0" marR="5080" indent="-826135">
              <a:lnSpc>
                <a:spcPct val="100000"/>
              </a:lnSpc>
              <a:spcBef>
                <a:spcPts val="95"/>
              </a:spcBef>
              <a:tabLst>
                <a:tab pos="5885815" algn="l"/>
              </a:tabLst>
            </a:pPr>
            <a:r>
              <a:rPr sz="2800" spc="-35" dirty="0"/>
              <a:t>Turkish </a:t>
            </a:r>
            <a:r>
              <a:rPr sz="2800" spc="-15" dirty="0"/>
              <a:t>scientist </a:t>
            </a:r>
            <a:r>
              <a:rPr sz="2800" spc="-5" dirty="0"/>
              <a:t>Aziz </a:t>
            </a:r>
            <a:r>
              <a:rPr sz="2800" spc="-45" dirty="0"/>
              <a:t>Sancar, </a:t>
            </a:r>
            <a:r>
              <a:rPr sz="2800" spc="-5" dirty="0"/>
              <a:t>He </a:t>
            </a:r>
            <a:r>
              <a:rPr sz="2800" spc="-15" dirty="0"/>
              <a:t>got </a:t>
            </a:r>
            <a:r>
              <a:rPr sz="2800" spc="-10" dirty="0"/>
              <a:t>the </a:t>
            </a:r>
            <a:r>
              <a:rPr sz="2800" spc="-5" dirty="0"/>
              <a:t>Nobel </a:t>
            </a:r>
            <a:r>
              <a:rPr sz="2800" spc="-20" dirty="0"/>
              <a:t>Prize </a:t>
            </a:r>
            <a:r>
              <a:rPr sz="2800" spc="-25" dirty="0"/>
              <a:t>for  </a:t>
            </a:r>
            <a:r>
              <a:rPr sz="2800" spc="-10" dirty="0"/>
              <a:t>mechanistic studies </a:t>
            </a:r>
            <a:r>
              <a:rPr sz="2800" spc="-5" dirty="0"/>
              <a:t>of</a:t>
            </a:r>
            <a:r>
              <a:rPr sz="2800" spc="125" dirty="0"/>
              <a:t> </a:t>
            </a:r>
            <a:r>
              <a:rPr sz="2800" spc="-10" dirty="0"/>
              <a:t>DNA</a:t>
            </a:r>
            <a:r>
              <a:rPr sz="2800" spc="30" dirty="0"/>
              <a:t> </a:t>
            </a:r>
            <a:r>
              <a:rPr sz="2800" spc="-10" dirty="0"/>
              <a:t>repair	</a:t>
            </a:r>
            <a:r>
              <a:rPr sz="2800" spc="-5" dirty="0"/>
              <a:t>in</a:t>
            </a:r>
            <a:r>
              <a:rPr sz="2800" dirty="0"/>
              <a:t> </a:t>
            </a:r>
            <a:r>
              <a:rPr sz="2800" spc="-5" dirty="0"/>
              <a:t>2015.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5362955" y="3096767"/>
            <a:ext cx="2816352" cy="2961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19" y="3096767"/>
            <a:ext cx="3930396" cy="2961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957" y="1967560"/>
            <a:ext cx="45586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0000"/>
                </a:solidFill>
              </a:rPr>
              <a:t>Some </a:t>
            </a:r>
            <a:r>
              <a:rPr sz="4400" spc="-25" dirty="0">
                <a:solidFill>
                  <a:srgbClr val="FF0000"/>
                </a:solidFill>
              </a:rPr>
              <a:t>Famous</a:t>
            </a:r>
            <a:r>
              <a:rPr sz="4400" spc="-4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Cities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102107" y="3203448"/>
            <a:ext cx="3276600" cy="2732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79" y="3398520"/>
            <a:ext cx="2688336" cy="2144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3907" y="3203448"/>
            <a:ext cx="3273552" cy="272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8979" y="3398520"/>
            <a:ext cx="2685288" cy="213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9611" y="3203448"/>
            <a:ext cx="3104388" cy="2769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4684" y="3398520"/>
            <a:ext cx="2685288" cy="2180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423" rIns="0" bIns="0" rtlCol="0">
            <a:spAutoFit/>
          </a:bodyPr>
          <a:lstStyle/>
          <a:p>
            <a:pPr marL="2478405" marR="5080" indent="-2099310">
              <a:lnSpc>
                <a:spcPct val="100000"/>
              </a:lnSpc>
              <a:spcBef>
                <a:spcPts val="95"/>
              </a:spcBef>
            </a:pPr>
            <a:r>
              <a:rPr sz="40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Ankara </a:t>
            </a:r>
            <a:r>
              <a:rPr sz="4000" spc="-5" dirty="0"/>
              <a:t>is the </a:t>
            </a:r>
            <a:r>
              <a:rPr sz="4000" spc="-20" dirty="0"/>
              <a:t>capital </a:t>
            </a:r>
            <a:r>
              <a:rPr sz="4000" spc="-5" dirty="0"/>
              <a:t>city of </a:t>
            </a:r>
            <a:r>
              <a:rPr sz="4000" spc="-75" dirty="0"/>
              <a:t>Turkey </a:t>
            </a:r>
            <a:r>
              <a:rPr sz="4000" spc="-5" dirty="0"/>
              <a:t>and </a:t>
            </a:r>
            <a:r>
              <a:rPr sz="4000" spc="-10" dirty="0"/>
              <a:t>in  </a:t>
            </a:r>
            <a:r>
              <a:rPr sz="4000" spc="-5" dirty="0"/>
              <a:t>the </a:t>
            </a:r>
            <a:r>
              <a:rPr sz="4000" spc="-20" dirty="0"/>
              <a:t>central</a:t>
            </a:r>
            <a:r>
              <a:rPr sz="4000" spc="-25" dirty="0"/>
              <a:t> </a:t>
            </a:r>
            <a:r>
              <a:rPr sz="4000" spc="-15" dirty="0"/>
              <a:t>Anatolia.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02107" y="3203448"/>
            <a:ext cx="3276600" cy="272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79" y="3398520"/>
            <a:ext cx="2688336" cy="2132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9611" y="3203448"/>
            <a:ext cx="3104388" cy="272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4684" y="3398520"/>
            <a:ext cx="2685288" cy="213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1507" y="3203448"/>
            <a:ext cx="3578352" cy="2720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6579" y="3398520"/>
            <a:ext cx="2990088" cy="2132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06" y="3048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3233" y="229260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3527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423" rIns="0" bIns="0" rtlCol="0">
            <a:spAutoFit/>
          </a:bodyPr>
          <a:lstStyle/>
          <a:p>
            <a:pPr marL="1697989" marR="5080" indent="-1132840">
              <a:lnSpc>
                <a:spcPct val="100000"/>
              </a:lnSpc>
              <a:spcBef>
                <a:spcPts val="95"/>
              </a:spcBef>
            </a:pPr>
            <a:r>
              <a:rPr sz="4000" u="heavy" spc="-10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İstanbul</a:t>
            </a:r>
            <a:r>
              <a:rPr sz="4000" spc="-20" dirty="0">
                <a:solidFill>
                  <a:srgbClr val="FF0000"/>
                </a:solidFill>
              </a:rPr>
              <a:t> </a:t>
            </a:r>
            <a:r>
              <a:rPr sz="4000" spc="-5" dirty="0"/>
              <a:t>is the </a:t>
            </a:r>
            <a:r>
              <a:rPr sz="4000" spc="-15" dirty="0"/>
              <a:t>biggest </a:t>
            </a:r>
            <a:r>
              <a:rPr sz="4000" spc="-5" dirty="0"/>
              <a:t>city and </a:t>
            </a:r>
            <a:r>
              <a:rPr sz="4000" spc="-15" dirty="0"/>
              <a:t>cultural,  econimical </a:t>
            </a:r>
            <a:r>
              <a:rPr sz="4000" spc="-20" dirty="0"/>
              <a:t>centre </a:t>
            </a:r>
            <a:r>
              <a:rPr sz="4000" spc="-5" dirty="0"/>
              <a:t>of</a:t>
            </a:r>
            <a:r>
              <a:rPr sz="4000" spc="-10" dirty="0"/>
              <a:t> </a:t>
            </a:r>
            <a:r>
              <a:rPr sz="4000" spc="-105" dirty="0"/>
              <a:t>Turkey.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107" y="3203448"/>
            <a:ext cx="3276600" cy="272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179" y="3398520"/>
            <a:ext cx="2688336" cy="2132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39611" y="3203448"/>
            <a:ext cx="3104388" cy="272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4684" y="3398520"/>
            <a:ext cx="2685288" cy="213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83" y="5567170"/>
            <a:ext cx="3822191" cy="1290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3855" y="5762244"/>
            <a:ext cx="3233927" cy="771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63239" y="3203448"/>
            <a:ext cx="3276600" cy="272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8311" y="3398520"/>
            <a:ext cx="2688336" cy="2132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3810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128" y="1967560"/>
            <a:ext cx="6396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Bursa</a:t>
            </a:r>
            <a:r>
              <a:rPr sz="4400" spc="-15" dirty="0">
                <a:solidFill>
                  <a:srgbClr val="FF0000"/>
                </a:solidFill>
              </a:rPr>
              <a:t> </a:t>
            </a:r>
            <a:r>
              <a:rPr sz="4400" dirty="0"/>
              <a:t>is </a:t>
            </a:r>
            <a:r>
              <a:rPr sz="4400" spc="-5" dirty="0"/>
              <a:t>ski </a:t>
            </a:r>
            <a:r>
              <a:rPr sz="4400" spc="-15" dirty="0"/>
              <a:t>centre </a:t>
            </a:r>
            <a:r>
              <a:rPr sz="4400" dirty="0"/>
              <a:t>of</a:t>
            </a:r>
            <a:r>
              <a:rPr sz="4400" spc="-40" dirty="0"/>
              <a:t> </a:t>
            </a:r>
            <a:r>
              <a:rPr sz="4400" spc="-105" dirty="0"/>
              <a:t>Turkey.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96011" y="3029711"/>
            <a:ext cx="3276600" cy="272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084" y="3224783"/>
            <a:ext cx="2688336" cy="2132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9611" y="3029711"/>
            <a:ext cx="3104388" cy="272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4684" y="3224783"/>
            <a:ext cx="2685288" cy="213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2603" y="5219700"/>
            <a:ext cx="3755136" cy="1638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675" y="5414771"/>
            <a:ext cx="3166872" cy="1289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2383" y="3029711"/>
            <a:ext cx="3276600" cy="272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7455" y="3224783"/>
            <a:ext cx="2688336" cy="2132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35" y="6096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637" y="1717294"/>
            <a:ext cx="90373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Antalya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/>
              <a:t>is a </a:t>
            </a:r>
            <a:r>
              <a:rPr spc="-15" dirty="0"/>
              <a:t>touristic </a:t>
            </a:r>
            <a:r>
              <a:rPr spc="-10" dirty="0"/>
              <a:t>destination </a:t>
            </a:r>
            <a:r>
              <a:rPr dirty="0"/>
              <a:t>in </a:t>
            </a:r>
            <a:r>
              <a:rPr spc="-5" dirty="0"/>
              <a:t>south of</a:t>
            </a:r>
            <a:r>
              <a:rPr spc="135" dirty="0"/>
              <a:t> </a:t>
            </a:r>
            <a:r>
              <a:rPr spc="-80" dirty="0"/>
              <a:t>Turkey.</a:t>
            </a:r>
          </a:p>
          <a:p>
            <a:pPr algn="ctr">
              <a:lnSpc>
                <a:spcPct val="100000"/>
              </a:lnSpc>
              <a:tabLst>
                <a:tab pos="3216910" algn="l"/>
              </a:tabLst>
            </a:pPr>
            <a:r>
              <a:rPr spc="-20" dirty="0"/>
              <a:t>Every </a:t>
            </a:r>
            <a:r>
              <a:rPr spc="-60" dirty="0"/>
              <a:t>year, </a:t>
            </a:r>
            <a:r>
              <a:rPr dirty="0"/>
              <a:t>a</a:t>
            </a:r>
            <a:r>
              <a:rPr spc="85" dirty="0"/>
              <a:t> </a:t>
            </a:r>
            <a:r>
              <a:rPr spc="-5" dirty="0"/>
              <a:t>lot</a:t>
            </a:r>
            <a:r>
              <a:rPr spc="0" dirty="0"/>
              <a:t> </a:t>
            </a:r>
            <a:r>
              <a:rPr dirty="0"/>
              <a:t>of	</a:t>
            </a:r>
            <a:r>
              <a:rPr spc="-15" dirty="0"/>
              <a:t>tourist </a:t>
            </a:r>
            <a:r>
              <a:rPr spc="-10" dirty="0"/>
              <a:t>come </a:t>
            </a:r>
            <a:r>
              <a:rPr spc="-20" dirty="0"/>
              <a:t>to Antalya </a:t>
            </a:r>
            <a:r>
              <a:rPr spc="-30" dirty="0"/>
              <a:t>for</a:t>
            </a:r>
            <a:r>
              <a:rPr spc="100" dirty="0"/>
              <a:t> </a:t>
            </a:r>
            <a:r>
              <a:rPr spc="-40" dirty="0"/>
              <a:t>holiday.</a:t>
            </a:r>
          </a:p>
        </p:txBody>
      </p:sp>
      <p:sp>
        <p:nvSpPr>
          <p:cNvPr id="6" name="object 6"/>
          <p:cNvSpPr/>
          <p:nvPr/>
        </p:nvSpPr>
        <p:spPr>
          <a:xfrm>
            <a:off x="173736" y="2839211"/>
            <a:ext cx="3276600" cy="272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808" y="3034283"/>
            <a:ext cx="2688336" cy="2132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2383" y="2827020"/>
            <a:ext cx="3276600" cy="2732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455" y="3022092"/>
            <a:ext cx="2688336" cy="2144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4559" y="2827020"/>
            <a:ext cx="3139440" cy="2720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9632" y="3022092"/>
            <a:ext cx="2720340" cy="2132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172" y="4971288"/>
            <a:ext cx="3770376" cy="18867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9244" y="5166359"/>
            <a:ext cx="3182111" cy="1490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60" y="4572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89" y="1473453"/>
            <a:ext cx="898334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u="heavy" spc="-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İzmir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5" dirty="0"/>
              <a:t>has </a:t>
            </a:r>
            <a:r>
              <a:rPr spc="-10" dirty="0"/>
              <a:t>got </a:t>
            </a:r>
            <a:r>
              <a:rPr spc="-5" dirty="0"/>
              <a:t>an </a:t>
            </a:r>
            <a:r>
              <a:rPr spc="-10" dirty="0"/>
              <a:t>important </a:t>
            </a:r>
            <a:r>
              <a:rPr spc="-5" dirty="0"/>
              <a:t>seaport. The </a:t>
            </a:r>
            <a:r>
              <a:rPr spc="-10" dirty="0"/>
              <a:t>ancient </a:t>
            </a:r>
            <a:r>
              <a:rPr dirty="0"/>
              <a:t>city </a:t>
            </a:r>
            <a:r>
              <a:rPr spc="-5" dirty="0"/>
              <a:t>of  Ephesus </a:t>
            </a:r>
            <a:r>
              <a:rPr dirty="0"/>
              <a:t>is </a:t>
            </a:r>
            <a:r>
              <a:rPr spc="-15" dirty="0"/>
              <a:t>located</a:t>
            </a:r>
            <a:r>
              <a:rPr spc="-5" dirty="0"/>
              <a:t> </a:t>
            </a:r>
            <a:r>
              <a:rPr spc="-15" dirty="0"/>
              <a:t>here</a:t>
            </a:r>
            <a:r>
              <a:rPr spc="-15" dirty="0" smtClean="0"/>
              <a:t>.</a:t>
            </a:r>
            <a:endParaRPr spc="-15" dirty="0"/>
          </a:p>
        </p:txBody>
      </p:sp>
      <p:sp>
        <p:nvSpPr>
          <p:cNvPr id="6" name="object 6"/>
          <p:cNvSpPr/>
          <p:nvPr/>
        </p:nvSpPr>
        <p:spPr>
          <a:xfrm>
            <a:off x="173736" y="2827020"/>
            <a:ext cx="3276600" cy="2708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808" y="3022092"/>
            <a:ext cx="2688336" cy="211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2383" y="2831592"/>
            <a:ext cx="3276600" cy="2727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455" y="3026664"/>
            <a:ext cx="2688336" cy="2139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3044" y="5198364"/>
            <a:ext cx="3633215" cy="16596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8116" y="5393435"/>
            <a:ext cx="3044952" cy="1312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1803" y="2799588"/>
            <a:ext cx="3092196" cy="2759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6876" y="2994660"/>
            <a:ext cx="2673096" cy="2171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80" y="3810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74117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Muğla</a:t>
            </a:r>
            <a:r>
              <a:rPr lang="tr-TR" dirty="0" smtClean="0"/>
              <a:t> is </a:t>
            </a:r>
            <a:r>
              <a:rPr lang="tr-TR" dirty="0" err="1" smtClean="0"/>
              <a:t>located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south</a:t>
            </a:r>
            <a:r>
              <a:rPr lang="tr-TR" dirty="0" smtClean="0"/>
              <a:t> </a:t>
            </a:r>
            <a:r>
              <a:rPr lang="tr-TR" dirty="0" err="1" smtClean="0"/>
              <a:t>west</a:t>
            </a:r>
            <a:r>
              <a:rPr lang="tr-TR" dirty="0" smtClean="0"/>
              <a:t> </a:t>
            </a:r>
            <a:r>
              <a:rPr lang="tr-TR" dirty="0" err="1" smtClean="0"/>
              <a:t>coast</a:t>
            </a:r>
            <a:r>
              <a:rPr lang="tr-TR" dirty="0" smtClean="0"/>
              <a:t> of </a:t>
            </a:r>
            <a:r>
              <a:rPr lang="tr-TR" dirty="0" err="1" smtClean="0"/>
              <a:t>Turkey.The</a:t>
            </a:r>
            <a:r>
              <a:rPr lang="tr-TR" dirty="0" smtClean="0"/>
              <a:t> </a:t>
            </a:r>
            <a:r>
              <a:rPr lang="tr-TR" dirty="0" err="1" smtClean="0"/>
              <a:t>city</a:t>
            </a:r>
            <a:r>
              <a:rPr lang="tr-TR" dirty="0" smtClean="0"/>
              <a:t> has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touristic</a:t>
            </a:r>
            <a:r>
              <a:rPr lang="tr-TR" dirty="0" smtClean="0"/>
              <a:t> </a:t>
            </a:r>
            <a:r>
              <a:rPr lang="tr-TR" dirty="0" err="1" smtClean="0"/>
              <a:t>attractions;especially</a:t>
            </a:r>
            <a:r>
              <a:rPr lang="tr-TR" dirty="0" smtClean="0"/>
              <a:t> </a:t>
            </a:r>
            <a:r>
              <a:rPr lang="tr-TR" dirty="0" err="1" smtClean="0"/>
              <a:t>famous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bays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excellent</a:t>
            </a:r>
            <a:r>
              <a:rPr lang="tr-TR" dirty="0" smtClean="0"/>
              <a:t> </a:t>
            </a:r>
            <a:r>
              <a:rPr lang="tr-TR" dirty="0" err="1" smtClean="0"/>
              <a:t>seasides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6" name="Picture 2" descr="C:\Users\Can\Desktop\Bodrum-Mavi-Yolcul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11802"/>
            <a:ext cx="3200400" cy="29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n\Desktop\73ab85efef73c804872d837abb0ac2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75" y="1755732"/>
            <a:ext cx="3060404" cy="214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n\Desktop\Mamaris-Nere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5732"/>
            <a:ext cx="2667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n\Desktop\2017-2018 erasmus\okul photo\IMG_8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75" y="4171623"/>
            <a:ext cx="2662824" cy="23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n\Desktop\2017-2018 erasmus\okul photo\35321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33" y="4096940"/>
            <a:ext cx="2591916" cy="24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n\Desktop\Mugla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33402"/>
            <a:ext cx="2519478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83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16023" y="1845564"/>
            <a:ext cx="5989320" cy="388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1095" y="2040635"/>
            <a:ext cx="5401056" cy="3293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99" y="566039"/>
            <a:ext cx="18780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2228" y="457200"/>
            <a:ext cx="8803172" cy="984885"/>
          </a:xfrm>
        </p:spPr>
        <p:txBody>
          <a:bodyPr/>
          <a:lstStyle/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city</a:t>
            </a:r>
            <a:r>
              <a:rPr lang="tr-TR" dirty="0" smtClean="0"/>
              <a:t> is </a:t>
            </a:r>
            <a:r>
              <a:rPr lang="tr-TR" dirty="0" smtClean="0">
                <a:solidFill>
                  <a:srgbClr val="FF0000"/>
                </a:solidFill>
              </a:rPr>
              <a:t>Dalaman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located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south</a:t>
            </a:r>
            <a:r>
              <a:rPr lang="tr-TR" dirty="0" smtClean="0"/>
              <a:t> </a:t>
            </a:r>
            <a:r>
              <a:rPr lang="tr-TR" dirty="0" err="1" smtClean="0"/>
              <a:t>west</a:t>
            </a:r>
            <a:r>
              <a:rPr lang="tr-TR" dirty="0" smtClean="0"/>
              <a:t> </a:t>
            </a:r>
            <a:r>
              <a:rPr lang="tr-TR" dirty="0" err="1" smtClean="0"/>
              <a:t>coast</a:t>
            </a:r>
            <a:r>
              <a:rPr lang="tr-TR" dirty="0" smtClean="0"/>
              <a:t> of </a:t>
            </a:r>
            <a:r>
              <a:rPr lang="tr-TR" dirty="0" err="1" smtClean="0"/>
              <a:t>Turkey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0" name="Picture 2" descr="C:\Users\Can\Desktop\2017-2018 erasmus\okul photo\boynuzbükü-koy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459037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n\Desktop\2017-2018 erasmus\okul photo\dala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312923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n\Desktop\2017-2018 erasmus\okul photo\dalaman_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3337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an\Desktop\2017-2018 erasmus\okul photo\DSC00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6736"/>
            <a:ext cx="2090737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an\Desktop\2017-2018 erasmus\okul photo\IMG_8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40026"/>
            <a:ext cx="2312292" cy="23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an\Desktop\2017-2018 erasmus\okul photo\IMG_8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93" y="2903418"/>
            <a:ext cx="1970150" cy="24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an\Desktop\2017-2018 erasmus\okul photo\IMG_80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98" y="5300669"/>
            <a:ext cx="1726753" cy="15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74623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304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7745"/>
            <a:ext cx="9057868" cy="984885"/>
          </a:xfrm>
        </p:spPr>
        <p:txBody>
          <a:bodyPr/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orange,lemon,olive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pomagrate</a:t>
            </a:r>
            <a:r>
              <a:rPr lang="tr-TR" dirty="0" smtClean="0"/>
              <a:t> </a:t>
            </a:r>
            <a:r>
              <a:rPr lang="tr-TR" dirty="0" err="1" smtClean="0"/>
              <a:t>gardens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city</a:t>
            </a:r>
            <a:r>
              <a:rPr lang="tr-TR" dirty="0" smtClean="0"/>
              <a:t>..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bays</a:t>
            </a:r>
            <a:r>
              <a:rPr lang="tr-TR" dirty="0" smtClean="0"/>
              <a:t>…</a:t>
            </a:r>
            <a:endParaRPr lang="tr-TR" dirty="0"/>
          </a:p>
        </p:txBody>
      </p:sp>
      <p:pic>
        <p:nvPicPr>
          <p:cNvPr id="3075" name="Picture 3" descr="C:\Users\Can\Desktop\2017-2018 erasmus\okul photo\kayacık-sahi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459037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an\Desktop\2017-2018 erasmus\okul photo\3532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24174"/>
            <a:ext cx="2910474" cy="19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an\Desktop\2017-2018 erasmus\okul photo\akkay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5" y="3160463"/>
            <a:ext cx="2613025" cy="17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an\Desktop\2017-2018 erasmus\okul photo\kocagö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638101" cy="16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an\Desktop\nar-agac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20" y="1141021"/>
            <a:ext cx="3103563" cy="22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Can\Desktop\Hücre-sağlığını-koruyabilir-göğüs-tümörlerini-başlangıç-aşamasında-engelleyebilir-veya-tamamen-ortadan-kaldırabilir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92" y="3343606"/>
            <a:ext cx="2910417" cy="28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Can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49" y="304303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Can\Desktop\images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9873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60" y="3343606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35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548" y="1961133"/>
            <a:ext cx="5780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Touristic </a:t>
            </a:r>
            <a:r>
              <a:rPr spc="-5" dirty="0"/>
              <a:t>and </a:t>
            </a:r>
            <a:r>
              <a:rPr spc="-15" dirty="0"/>
              <a:t>Historical</a:t>
            </a:r>
            <a:r>
              <a:rPr spc="80" dirty="0"/>
              <a:t> </a:t>
            </a:r>
            <a:r>
              <a:rPr spc="-5" dirty="0"/>
              <a:t>Desinations</a:t>
            </a:r>
          </a:p>
        </p:txBody>
      </p:sp>
      <p:sp>
        <p:nvSpPr>
          <p:cNvPr id="6" name="object 6"/>
          <p:cNvSpPr/>
          <p:nvPr/>
        </p:nvSpPr>
        <p:spPr>
          <a:xfrm>
            <a:off x="137160" y="2831592"/>
            <a:ext cx="3313176" cy="2727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231" y="3026664"/>
            <a:ext cx="2724912" cy="2139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6564" y="2831592"/>
            <a:ext cx="3107436" cy="2727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1635" y="3026664"/>
            <a:ext cx="2688336" cy="2139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4891" y="5416092"/>
            <a:ext cx="791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Ephesus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4443" y="5416092"/>
            <a:ext cx="1431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Mount</a:t>
            </a:r>
            <a:r>
              <a:rPr sz="1800" spc="-6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48ED4"/>
                </a:solidFill>
                <a:latin typeface="Calibri"/>
                <a:cs typeface="Calibri"/>
              </a:rPr>
              <a:t>Nemrut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54095" y="2831592"/>
            <a:ext cx="3313176" cy="2727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9167" y="3026664"/>
            <a:ext cx="2724911" cy="2139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60038" y="5416092"/>
            <a:ext cx="1765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Sumela</a:t>
            </a:r>
            <a:r>
              <a:rPr sz="1800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/>
                <a:cs typeface="Calibri"/>
              </a:rPr>
              <a:t>Monastery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5334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65" y="1473453"/>
            <a:ext cx="9057868" cy="1244571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847340" marR="5080" indent="-1889125">
              <a:lnSpc>
                <a:spcPct val="100000"/>
              </a:lnSpc>
              <a:spcBef>
                <a:spcPts val="105"/>
              </a:spcBef>
            </a:pPr>
            <a:r>
              <a:rPr lang="tr-TR" spc="-15" dirty="0" err="1" smtClean="0"/>
              <a:t>Istanbul</a:t>
            </a:r>
            <a:r>
              <a:rPr spc="-15" dirty="0" smtClean="0"/>
              <a:t> </a:t>
            </a:r>
            <a:r>
              <a:rPr spc="-5" dirty="0"/>
              <a:t>has </a:t>
            </a:r>
            <a:r>
              <a:rPr dirty="0"/>
              <a:t>a lot </a:t>
            </a:r>
            <a:r>
              <a:rPr spc="-5" dirty="0"/>
              <a:t>of </a:t>
            </a:r>
            <a:r>
              <a:rPr spc="-20" dirty="0"/>
              <a:t>Ottoman </a:t>
            </a:r>
            <a:r>
              <a:rPr spc="-5" dirty="0"/>
              <a:t>and </a:t>
            </a:r>
            <a:r>
              <a:rPr spc="-20" dirty="0"/>
              <a:t>Byzantine  </a:t>
            </a:r>
            <a:r>
              <a:rPr spc="-10" dirty="0"/>
              <a:t>Empires</a:t>
            </a:r>
            <a:r>
              <a:rPr spc="-5" dirty="0"/>
              <a:t> Monuments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60038" y="5416092"/>
            <a:ext cx="1226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Hagia</a:t>
            </a:r>
            <a:r>
              <a:rPr sz="1800" spc="-5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Sophia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095" y="2833116"/>
            <a:ext cx="3313176" cy="2726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9167" y="3028188"/>
            <a:ext cx="2724911" cy="213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964" y="2833116"/>
            <a:ext cx="3313176" cy="2726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036" y="3028188"/>
            <a:ext cx="2724912" cy="2138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9716" y="5416092"/>
            <a:ext cx="140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48ED4"/>
                </a:solidFill>
                <a:latin typeface="Calibri"/>
                <a:cs typeface="Calibri"/>
              </a:rPr>
              <a:t>Basilica</a:t>
            </a:r>
            <a:r>
              <a:rPr sz="1800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/>
                <a:cs typeface="Calibri"/>
              </a:rPr>
              <a:t>Cistern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84747" y="2833116"/>
            <a:ext cx="3159252" cy="2726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79820" y="3028188"/>
            <a:ext cx="2724912" cy="2138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13017" y="5435600"/>
            <a:ext cx="183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Dolmabahçe</a:t>
            </a:r>
            <a:r>
              <a:rPr sz="1800" spc="-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/>
                <a:cs typeface="Calibri"/>
              </a:rPr>
              <a:t>Palace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95" y="4572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533" y="1717294"/>
            <a:ext cx="597281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5555" marR="5080" indent="-125349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Two </a:t>
            </a:r>
            <a:r>
              <a:rPr spc="-5" dirty="0"/>
              <a:t>of </a:t>
            </a:r>
            <a:r>
              <a:rPr dirty="0"/>
              <a:t>the </a:t>
            </a:r>
            <a:r>
              <a:rPr spc="-10" dirty="0"/>
              <a:t>seven </a:t>
            </a:r>
            <a:r>
              <a:rPr spc="-5" dirty="0"/>
              <a:t>marvels of </a:t>
            </a:r>
            <a:r>
              <a:rPr spc="-10" dirty="0"/>
              <a:t>ancient  world </a:t>
            </a:r>
            <a:r>
              <a:rPr spc="-15" dirty="0"/>
              <a:t>are </a:t>
            </a:r>
            <a:r>
              <a:rPr dirty="0"/>
              <a:t>in </a:t>
            </a:r>
            <a:r>
              <a:rPr spc="-15" dirty="0"/>
              <a:t>Anatolia</a:t>
            </a:r>
          </a:p>
        </p:txBody>
      </p:sp>
      <p:sp>
        <p:nvSpPr>
          <p:cNvPr id="6" name="object 6"/>
          <p:cNvSpPr/>
          <p:nvPr/>
        </p:nvSpPr>
        <p:spPr>
          <a:xfrm>
            <a:off x="4483608" y="2520695"/>
            <a:ext cx="4660392" cy="3378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8679" y="2715767"/>
            <a:ext cx="4183379" cy="2790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107" y="2520695"/>
            <a:ext cx="4771644" cy="3378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179" y="2715767"/>
            <a:ext cx="4183379" cy="2790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05203" y="5733999"/>
            <a:ext cx="176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The Mausoleum</a:t>
            </a:r>
            <a:r>
              <a:rPr sz="1800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/>
                <a:cs typeface="Calibri"/>
              </a:rPr>
              <a:t>at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1216" y="6065773"/>
            <a:ext cx="1576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HALİKARNASSOS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0003" y="5731865"/>
            <a:ext cx="2280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The </a:t>
            </a:r>
            <a:r>
              <a:rPr sz="1800" spc="-30" dirty="0">
                <a:solidFill>
                  <a:srgbClr val="548ED4"/>
                </a:solidFill>
                <a:latin typeface="Calibri"/>
                <a:cs typeface="Calibri"/>
              </a:rPr>
              <a:t>Temple </a:t>
            </a: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of</a:t>
            </a:r>
            <a:r>
              <a:rPr sz="1800" spc="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/>
                <a:cs typeface="Calibri"/>
              </a:rPr>
              <a:t>ARTEMİS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02" y="6096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8011" y="1053211"/>
            <a:ext cx="2426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</a:rPr>
              <a:t>Cappadocia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92251" y="1668907"/>
            <a:ext cx="74447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548ED4"/>
                </a:solidFill>
                <a:latin typeface="Calibri"/>
                <a:cs typeface="Calibri"/>
              </a:rPr>
              <a:t>-It is a </a:t>
            </a:r>
            <a:r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historic </a:t>
            </a:r>
            <a:r>
              <a:rPr sz="3200" spc="-10" dirty="0">
                <a:solidFill>
                  <a:srgbClr val="548ED4"/>
                </a:solidFill>
                <a:latin typeface="Calibri"/>
                <a:cs typeface="Calibri"/>
              </a:rPr>
              <a:t>area 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of </a:t>
            </a:r>
            <a:r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central Anatolia</a:t>
            </a:r>
            <a:r>
              <a:rPr sz="3200" spc="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region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548ED4"/>
                </a:solidFill>
                <a:latin typeface="Calibri"/>
                <a:cs typeface="Calibri"/>
              </a:rPr>
              <a:t>-It 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has </a:t>
            </a:r>
            <a:r>
              <a:rPr sz="3200" dirty="0">
                <a:solidFill>
                  <a:srgbClr val="548ED4"/>
                </a:solidFill>
                <a:latin typeface="Calibri"/>
                <a:cs typeface="Calibri"/>
              </a:rPr>
              <a:t>a </a:t>
            </a:r>
            <a:r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lunar-like 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landscape </a:t>
            </a:r>
            <a:r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(fairy</a:t>
            </a:r>
            <a:r>
              <a:rPr sz="3200" spc="5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chimneys)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-The </a:t>
            </a:r>
            <a:r>
              <a:rPr sz="3200" spc="-25" dirty="0">
                <a:solidFill>
                  <a:srgbClr val="548ED4"/>
                </a:solidFill>
                <a:latin typeface="Calibri"/>
                <a:cs typeface="Calibri"/>
              </a:rPr>
              <a:t>caves 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and </a:t>
            </a:r>
            <a:r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underground</a:t>
            </a:r>
            <a:r>
              <a:rPr sz="3200" spc="2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cities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" y="3063239"/>
            <a:ext cx="3336036" cy="2726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1272" y="3258311"/>
            <a:ext cx="2747772" cy="213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6288" y="3063239"/>
            <a:ext cx="3288791" cy="2724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1359" y="3258311"/>
            <a:ext cx="2700528" cy="2136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2847" y="3061716"/>
            <a:ext cx="3121152" cy="2726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7920" y="3256788"/>
            <a:ext cx="2702052" cy="2138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10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679" y="1601850"/>
            <a:ext cx="8211184" cy="1625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lang="tr-TR" sz="4000" spc="-45" dirty="0" smtClean="0">
                <a:solidFill>
                  <a:srgbClr val="FF0000"/>
                </a:solidFill>
              </a:rPr>
              <a:t>Fethiye</a:t>
            </a:r>
            <a:endParaRPr sz="4000" dirty="0"/>
          </a:p>
          <a:p>
            <a:pPr marL="12065" marR="5080" algn="ctr">
              <a:lnSpc>
                <a:spcPct val="100000"/>
              </a:lnSpc>
              <a:spcBef>
                <a:spcPts val="55"/>
              </a:spcBef>
            </a:pPr>
            <a:r>
              <a:rPr lang="tr-TR" spc="-5" dirty="0" err="1" smtClean="0"/>
              <a:t>It</a:t>
            </a:r>
            <a:r>
              <a:rPr lang="tr-TR" spc="-5" dirty="0" smtClean="0"/>
              <a:t> </a:t>
            </a:r>
            <a:r>
              <a:rPr spc="-70" dirty="0" smtClean="0"/>
              <a:t> </a:t>
            </a:r>
            <a:r>
              <a:rPr dirty="0"/>
              <a:t>is </a:t>
            </a:r>
            <a:r>
              <a:rPr spc="-15" dirty="0"/>
              <a:t>located </a:t>
            </a:r>
            <a:r>
              <a:rPr dirty="0"/>
              <a:t>on the </a:t>
            </a:r>
            <a:r>
              <a:rPr lang="tr-TR" spc="-15" dirty="0" err="1" smtClean="0"/>
              <a:t>southwest</a:t>
            </a:r>
            <a:r>
              <a:rPr lang="tr-TR" spc="-15" dirty="0" smtClean="0"/>
              <a:t> </a:t>
            </a:r>
            <a:r>
              <a:rPr lang="tr-TR" spc="-15" dirty="0" err="1" smtClean="0"/>
              <a:t>coast</a:t>
            </a:r>
            <a:r>
              <a:rPr lang="tr-TR" spc="-15" dirty="0" smtClean="0"/>
              <a:t> </a:t>
            </a:r>
            <a:r>
              <a:rPr spc="-5" dirty="0" smtClean="0"/>
              <a:t>of  </a:t>
            </a:r>
            <a:r>
              <a:rPr spc="-85" dirty="0"/>
              <a:t>Turkey, </a:t>
            </a:r>
            <a:r>
              <a:rPr dirty="0"/>
              <a:t>in</a:t>
            </a:r>
            <a:r>
              <a:rPr spc="85" dirty="0"/>
              <a:t> </a:t>
            </a:r>
            <a:r>
              <a:rPr lang="tr-TR" spc="-15" dirty="0" smtClean="0"/>
              <a:t>Muğla</a:t>
            </a:r>
            <a:r>
              <a:rPr spc="-15" dirty="0" smtClean="0"/>
              <a:t>.</a:t>
            </a:r>
            <a:endParaRPr spc="-15" dirty="0"/>
          </a:p>
        </p:txBody>
      </p:sp>
      <p:sp>
        <p:nvSpPr>
          <p:cNvPr id="6" name="object 6"/>
          <p:cNvSpPr/>
          <p:nvPr/>
        </p:nvSpPr>
        <p:spPr>
          <a:xfrm>
            <a:off x="137160" y="3366515"/>
            <a:ext cx="3313176" cy="2727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4095" y="3368040"/>
            <a:ext cx="3313176" cy="2738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2659" y="3368040"/>
            <a:ext cx="3101340" cy="2738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 descr="C:\Users\Can\Desktop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67309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n\Desktop\fethiye-kayakoy-ve-gemiler-adasi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35" y="3657600"/>
            <a:ext cx="262762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an\Desktop\2054d726a1b6ee60763fde12f8ad3f98-aerial-drone-fethiy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71" y="3657600"/>
            <a:ext cx="2552699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58" y="5334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085" y="386715"/>
            <a:ext cx="7392950" cy="984885"/>
          </a:xfrm>
        </p:spPr>
        <p:txBody>
          <a:bodyPr/>
          <a:lstStyle/>
          <a:p>
            <a:r>
              <a:rPr lang="tr-TR" dirty="0" smtClean="0"/>
              <a:t>    Dalyan is </a:t>
            </a:r>
            <a:r>
              <a:rPr lang="tr-TR" dirty="0" err="1" smtClean="0"/>
              <a:t>located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southwest</a:t>
            </a:r>
            <a:r>
              <a:rPr lang="tr-TR" dirty="0" smtClean="0"/>
              <a:t> </a:t>
            </a:r>
            <a:r>
              <a:rPr lang="tr-TR" dirty="0" err="1" smtClean="0"/>
              <a:t>coast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     of   </a:t>
            </a:r>
            <a:r>
              <a:rPr lang="tr-TR" dirty="0" err="1"/>
              <a:t>Turkey,in</a:t>
            </a:r>
            <a:r>
              <a:rPr lang="tr-TR" dirty="0"/>
              <a:t> Muğla.</a:t>
            </a:r>
          </a:p>
        </p:txBody>
      </p:sp>
      <p:pic>
        <p:nvPicPr>
          <p:cNvPr id="5122" name="Picture 2" descr="C:\Users\Can\Desktop\MG_1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8675"/>
            <a:ext cx="3200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n\Desktop\10339317_1496663703899498_822992567064416016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398140" cy="26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an\Desktop\fethiye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44" y="4191000"/>
            <a:ext cx="4245795" cy="23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62097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692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1" y="228600"/>
            <a:ext cx="6858000" cy="923330"/>
          </a:xfrm>
        </p:spPr>
        <p:txBody>
          <a:bodyPr/>
          <a:lstStyle/>
          <a:p>
            <a:r>
              <a:rPr lang="tr-TR" sz="2800" dirty="0" smtClean="0"/>
              <a:t>Marmaris is at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southwest</a:t>
            </a:r>
            <a:r>
              <a:rPr lang="tr-TR" sz="2800" dirty="0" smtClean="0"/>
              <a:t> </a:t>
            </a:r>
            <a:r>
              <a:rPr lang="tr-TR" sz="2800" dirty="0" err="1" smtClean="0"/>
              <a:t>coast</a:t>
            </a:r>
            <a:r>
              <a:rPr lang="tr-TR" sz="2800" dirty="0" smtClean="0"/>
              <a:t> of </a:t>
            </a:r>
            <a:r>
              <a:rPr lang="tr-TR" sz="2800" dirty="0" err="1" smtClean="0"/>
              <a:t>Turkey</a:t>
            </a:r>
            <a:r>
              <a:rPr lang="tr-TR" sz="2800" dirty="0" smtClean="0"/>
              <a:t>,</a:t>
            </a:r>
            <a:br>
              <a:rPr lang="tr-TR" sz="2800" dirty="0" smtClean="0"/>
            </a:br>
            <a:r>
              <a:rPr lang="tr-TR" sz="2800" dirty="0" smtClean="0"/>
              <a:t>in    Muğla..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natural</a:t>
            </a:r>
            <a:r>
              <a:rPr lang="tr-TR" sz="2800" dirty="0" smtClean="0"/>
              <a:t> </a:t>
            </a:r>
            <a:r>
              <a:rPr lang="tr-TR" sz="2800" dirty="0" err="1" smtClean="0"/>
              <a:t>seasides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dirty="0" err="1" smtClean="0"/>
              <a:t>coasts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146" name="Picture 2" descr="C:\Users\Can\Desktop\_DSC0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4" y="1295400"/>
            <a:ext cx="3581400" cy="307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an\Desktop\wonders-of-turkey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1773" y="1338459"/>
            <a:ext cx="4541307" cy="30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an\Desktop\marmaris-holida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181" y="4648198"/>
            <a:ext cx="255365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an\Desktop\AjaxResize.ash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73" y="4510745"/>
            <a:ext cx="3505200" cy="18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28" y="2809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61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784829" y="1066800"/>
            <a:ext cx="7348915" cy="3916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32" y="4495800"/>
            <a:ext cx="16891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335" y="1473200"/>
            <a:ext cx="5085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Where </a:t>
            </a:r>
            <a:r>
              <a:rPr sz="4400" dirty="0"/>
              <a:t>is our</a:t>
            </a:r>
            <a:r>
              <a:rPr sz="4400" spc="-65" dirty="0"/>
              <a:t> </a:t>
            </a:r>
            <a:r>
              <a:rPr sz="4400" spc="-5" dirty="0"/>
              <a:t>country?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2244851" y="1981198"/>
            <a:ext cx="4931663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9923" y="2176272"/>
            <a:ext cx="4343400" cy="4344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4928" y="3197351"/>
            <a:ext cx="786384" cy="557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2661" y="3275203"/>
            <a:ext cx="469900" cy="361950"/>
          </a:xfrm>
          <a:custGeom>
            <a:avLst/>
            <a:gdLst/>
            <a:ahLst/>
            <a:cxnLst/>
            <a:rect l="l" t="t" r="r" b="b"/>
            <a:pathLst>
              <a:path w="469900" h="361950">
                <a:moveTo>
                  <a:pt x="418610" y="301371"/>
                </a:moveTo>
                <a:lnTo>
                  <a:pt x="360045" y="335534"/>
                </a:lnTo>
                <a:lnTo>
                  <a:pt x="353822" y="339090"/>
                </a:lnTo>
                <a:lnTo>
                  <a:pt x="351789" y="347091"/>
                </a:lnTo>
                <a:lnTo>
                  <a:pt x="355346" y="353187"/>
                </a:lnTo>
                <a:lnTo>
                  <a:pt x="358901" y="359410"/>
                </a:lnTo>
                <a:lnTo>
                  <a:pt x="366902" y="361442"/>
                </a:lnTo>
                <a:lnTo>
                  <a:pt x="447689" y="314325"/>
                </a:lnTo>
                <a:lnTo>
                  <a:pt x="444246" y="314325"/>
                </a:lnTo>
                <a:lnTo>
                  <a:pt x="444246" y="312547"/>
                </a:lnTo>
                <a:lnTo>
                  <a:pt x="437768" y="312547"/>
                </a:lnTo>
                <a:lnTo>
                  <a:pt x="418610" y="301371"/>
                </a:lnTo>
                <a:close/>
              </a:path>
              <a:path w="469900" h="361950">
                <a:moveTo>
                  <a:pt x="221996" y="60071"/>
                </a:moveTo>
                <a:lnTo>
                  <a:pt x="221996" y="308483"/>
                </a:lnTo>
                <a:lnTo>
                  <a:pt x="227837" y="314325"/>
                </a:lnTo>
                <a:lnTo>
                  <a:pt x="396403" y="314325"/>
                </a:lnTo>
                <a:lnTo>
                  <a:pt x="418610" y="301371"/>
                </a:lnTo>
                <a:lnTo>
                  <a:pt x="247903" y="301371"/>
                </a:lnTo>
                <a:lnTo>
                  <a:pt x="234950" y="288417"/>
                </a:lnTo>
                <a:lnTo>
                  <a:pt x="247903" y="288417"/>
                </a:lnTo>
                <a:lnTo>
                  <a:pt x="247903" y="73025"/>
                </a:lnTo>
                <a:lnTo>
                  <a:pt x="234950" y="73025"/>
                </a:lnTo>
                <a:lnTo>
                  <a:pt x="221996" y="60071"/>
                </a:lnTo>
                <a:close/>
              </a:path>
              <a:path w="469900" h="361950">
                <a:moveTo>
                  <a:pt x="447688" y="288417"/>
                </a:moveTo>
                <a:lnTo>
                  <a:pt x="444246" y="288417"/>
                </a:lnTo>
                <a:lnTo>
                  <a:pt x="444246" y="314325"/>
                </a:lnTo>
                <a:lnTo>
                  <a:pt x="447689" y="314325"/>
                </a:lnTo>
                <a:lnTo>
                  <a:pt x="469900" y="301371"/>
                </a:lnTo>
                <a:lnTo>
                  <a:pt x="447688" y="288417"/>
                </a:lnTo>
                <a:close/>
              </a:path>
              <a:path w="469900" h="361950">
                <a:moveTo>
                  <a:pt x="437768" y="290195"/>
                </a:moveTo>
                <a:lnTo>
                  <a:pt x="418610" y="301371"/>
                </a:lnTo>
                <a:lnTo>
                  <a:pt x="437768" y="312547"/>
                </a:lnTo>
                <a:lnTo>
                  <a:pt x="437768" y="290195"/>
                </a:lnTo>
                <a:close/>
              </a:path>
              <a:path w="469900" h="361950">
                <a:moveTo>
                  <a:pt x="444246" y="290195"/>
                </a:moveTo>
                <a:lnTo>
                  <a:pt x="437768" y="290195"/>
                </a:lnTo>
                <a:lnTo>
                  <a:pt x="437768" y="312547"/>
                </a:lnTo>
                <a:lnTo>
                  <a:pt x="444246" y="312547"/>
                </a:lnTo>
                <a:lnTo>
                  <a:pt x="444246" y="290195"/>
                </a:lnTo>
                <a:close/>
              </a:path>
              <a:path w="469900" h="361950">
                <a:moveTo>
                  <a:pt x="247903" y="288417"/>
                </a:moveTo>
                <a:lnTo>
                  <a:pt x="234950" y="288417"/>
                </a:lnTo>
                <a:lnTo>
                  <a:pt x="247903" y="301371"/>
                </a:lnTo>
                <a:lnTo>
                  <a:pt x="247903" y="288417"/>
                </a:lnTo>
                <a:close/>
              </a:path>
              <a:path w="469900" h="361950">
                <a:moveTo>
                  <a:pt x="396403" y="288417"/>
                </a:moveTo>
                <a:lnTo>
                  <a:pt x="247903" y="288417"/>
                </a:lnTo>
                <a:lnTo>
                  <a:pt x="247903" y="301371"/>
                </a:lnTo>
                <a:lnTo>
                  <a:pt x="418610" y="301371"/>
                </a:lnTo>
                <a:lnTo>
                  <a:pt x="396403" y="288417"/>
                </a:lnTo>
                <a:close/>
              </a:path>
              <a:path w="469900" h="361950">
                <a:moveTo>
                  <a:pt x="366902" y="241300"/>
                </a:moveTo>
                <a:lnTo>
                  <a:pt x="358901" y="243332"/>
                </a:lnTo>
                <a:lnTo>
                  <a:pt x="355346" y="249555"/>
                </a:lnTo>
                <a:lnTo>
                  <a:pt x="351789" y="255650"/>
                </a:lnTo>
                <a:lnTo>
                  <a:pt x="353822" y="263651"/>
                </a:lnTo>
                <a:lnTo>
                  <a:pt x="360045" y="267208"/>
                </a:lnTo>
                <a:lnTo>
                  <a:pt x="418610" y="301371"/>
                </a:lnTo>
                <a:lnTo>
                  <a:pt x="437768" y="290195"/>
                </a:lnTo>
                <a:lnTo>
                  <a:pt x="444246" y="290195"/>
                </a:lnTo>
                <a:lnTo>
                  <a:pt x="444246" y="288417"/>
                </a:lnTo>
                <a:lnTo>
                  <a:pt x="447688" y="288417"/>
                </a:lnTo>
                <a:lnTo>
                  <a:pt x="366902" y="241300"/>
                </a:lnTo>
                <a:close/>
              </a:path>
              <a:path w="469900" h="361950">
                <a:moveTo>
                  <a:pt x="102997" y="0"/>
                </a:moveTo>
                <a:lnTo>
                  <a:pt x="0" y="60071"/>
                </a:lnTo>
                <a:lnTo>
                  <a:pt x="102997" y="120142"/>
                </a:lnTo>
                <a:lnTo>
                  <a:pt x="110998" y="118110"/>
                </a:lnTo>
                <a:lnTo>
                  <a:pt x="114553" y="111887"/>
                </a:lnTo>
                <a:lnTo>
                  <a:pt x="118110" y="105791"/>
                </a:lnTo>
                <a:lnTo>
                  <a:pt x="116077" y="97789"/>
                </a:lnTo>
                <a:lnTo>
                  <a:pt x="109854" y="94234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7"/>
                </a:lnTo>
                <a:lnTo>
                  <a:pt x="73496" y="47117"/>
                </a:lnTo>
                <a:lnTo>
                  <a:pt x="109854" y="25908"/>
                </a:lnTo>
                <a:lnTo>
                  <a:pt x="116077" y="22351"/>
                </a:lnTo>
                <a:lnTo>
                  <a:pt x="118110" y="14350"/>
                </a:lnTo>
                <a:lnTo>
                  <a:pt x="114553" y="8255"/>
                </a:lnTo>
                <a:lnTo>
                  <a:pt x="110998" y="2032"/>
                </a:lnTo>
                <a:lnTo>
                  <a:pt x="102997" y="0"/>
                </a:lnTo>
                <a:close/>
              </a:path>
              <a:path w="469900" h="361950">
                <a:moveTo>
                  <a:pt x="73496" y="47117"/>
                </a:moveTo>
                <a:lnTo>
                  <a:pt x="25653" y="47117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0" y="71247"/>
                </a:lnTo>
                <a:lnTo>
                  <a:pt x="32130" y="48895"/>
                </a:lnTo>
                <a:lnTo>
                  <a:pt x="70448" y="48895"/>
                </a:lnTo>
                <a:lnTo>
                  <a:pt x="73496" y="47117"/>
                </a:lnTo>
                <a:close/>
              </a:path>
              <a:path w="469900" h="361950">
                <a:moveTo>
                  <a:pt x="242062" y="47117"/>
                </a:moveTo>
                <a:lnTo>
                  <a:pt x="73496" y="47117"/>
                </a:lnTo>
                <a:lnTo>
                  <a:pt x="51289" y="60071"/>
                </a:lnTo>
                <a:lnTo>
                  <a:pt x="73496" y="73025"/>
                </a:lnTo>
                <a:lnTo>
                  <a:pt x="221996" y="73025"/>
                </a:lnTo>
                <a:lnTo>
                  <a:pt x="221996" y="60071"/>
                </a:lnTo>
                <a:lnTo>
                  <a:pt x="247903" y="60071"/>
                </a:lnTo>
                <a:lnTo>
                  <a:pt x="247903" y="52959"/>
                </a:lnTo>
                <a:lnTo>
                  <a:pt x="242062" y="47117"/>
                </a:lnTo>
                <a:close/>
              </a:path>
              <a:path w="469900" h="361950">
                <a:moveTo>
                  <a:pt x="247903" y="60071"/>
                </a:moveTo>
                <a:lnTo>
                  <a:pt x="221996" y="60071"/>
                </a:lnTo>
                <a:lnTo>
                  <a:pt x="234950" y="73025"/>
                </a:lnTo>
                <a:lnTo>
                  <a:pt x="247903" y="73025"/>
                </a:lnTo>
                <a:lnTo>
                  <a:pt x="247903" y="60071"/>
                </a:lnTo>
                <a:close/>
              </a:path>
              <a:path w="469900" h="361950">
                <a:moveTo>
                  <a:pt x="32130" y="48895"/>
                </a:moveTo>
                <a:lnTo>
                  <a:pt x="32130" y="71247"/>
                </a:lnTo>
                <a:lnTo>
                  <a:pt x="51289" y="60071"/>
                </a:lnTo>
                <a:lnTo>
                  <a:pt x="32130" y="48895"/>
                </a:lnTo>
                <a:close/>
              </a:path>
              <a:path w="469900" h="361950">
                <a:moveTo>
                  <a:pt x="51289" y="60071"/>
                </a:moveTo>
                <a:lnTo>
                  <a:pt x="32130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469900" h="361950">
                <a:moveTo>
                  <a:pt x="70448" y="48895"/>
                </a:moveTo>
                <a:lnTo>
                  <a:pt x="32130" y="48895"/>
                </a:lnTo>
                <a:lnTo>
                  <a:pt x="51289" y="60071"/>
                </a:lnTo>
                <a:lnTo>
                  <a:pt x="70448" y="4889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5620" y="3739896"/>
            <a:ext cx="740664" cy="502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3354" y="3817746"/>
            <a:ext cx="425450" cy="307975"/>
          </a:xfrm>
          <a:custGeom>
            <a:avLst/>
            <a:gdLst/>
            <a:ahLst/>
            <a:cxnLst/>
            <a:rect l="l" t="t" r="r" b="b"/>
            <a:pathLst>
              <a:path w="425450" h="307975">
                <a:moveTo>
                  <a:pt x="374160" y="247395"/>
                </a:moveTo>
                <a:lnTo>
                  <a:pt x="315594" y="281558"/>
                </a:lnTo>
                <a:lnTo>
                  <a:pt x="309371" y="285114"/>
                </a:lnTo>
                <a:lnTo>
                  <a:pt x="307340" y="293115"/>
                </a:lnTo>
                <a:lnTo>
                  <a:pt x="310895" y="299211"/>
                </a:lnTo>
                <a:lnTo>
                  <a:pt x="314451" y="305434"/>
                </a:lnTo>
                <a:lnTo>
                  <a:pt x="322453" y="307466"/>
                </a:lnTo>
                <a:lnTo>
                  <a:pt x="403239" y="260350"/>
                </a:lnTo>
                <a:lnTo>
                  <a:pt x="399795" y="260350"/>
                </a:lnTo>
                <a:lnTo>
                  <a:pt x="399795" y="258571"/>
                </a:lnTo>
                <a:lnTo>
                  <a:pt x="393319" y="258571"/>
                </a:lnTo>
                <a:lnTo>
                  <a:pt x="374160" y="247395"/>
                </a:lnTo>
                <a:close/>
              </a:path>
              <a:path w="425450" h="307975">
                <a:moveTo>
                  <a:pt x="199770" y="60070"/>
                </a:moveTo>
                <a:lnTo>
                  <a:pt x="199770" y="254507"/>
                </a:lnTo>
                <a:lnTo>
                  <a:pt x="205612" y="260350"/>
                </a:lnTo>
                <a:lnTo>
                  <a:pt x="351953" y="260350"/>
                </a:lnTo>
                <a:lnTo>
                  <a:pt x="374160" y="247395"/>
                </a:lnTo>
                <a:lnTo>
                  <a:pt x="225679" y="247395"/>
                </a:lnTo>
                <a:lnTo>
                  <a:pt x="212724" y="234441"/>
                </a:lnTo>
                <a:lnTo>
                  <a:pt x="225679" y="234441"/>
                </a:lnTo>
                <a:lnTo>
                  <a:pt x="225679" y="73025"/>
                </a:lnTo>
                <a:lnTo>
                  <a:pt x="212724" y="73025"/>
                </a:lnTo>
                <a:lnTo>
                  <a:pt x="199770" y="60070"/>
                </a:lnTo>
                <a:close/>
              </a:path>
              <a:path w="425450" h="307975">
                <a:moveTo>
                  <a:pt x="403238" y="234441"/>
                </a:moveTo>
                <a:lnTo>
                  <a:pt x="399795" y="234441"/>
                </a:lnTo>
                <a:lnTo>
                  <a:pt x="399795" y="260350"/>
                </a:lnTo>
                <a:lnTo>
                  <a:pt x="403239" y="260350"/>
                </a:lnTo>
                <a:lnTo>
                  <a:pt x="425449" y="247395"/>
                </a:lnTo>
                <a:lnTo>
                  <a:pt x="403238" y="234441"/>
                </a:lnTo>
                <a:close/>
              </a:path>
              <a:path w="425450" h="307975">
                <a:moveTo>
                  <a:pt x="393319" y="236219"/>
                </a:moveTo>
                <a:lnTo>
                  <a:pt x="374160" y="247395"/>
                </a:lnTo>
                <a:lnTo>
                  <a:pt x="393319" y="258571"/>
                </a:lnTo>
                <a:lnTo>
                  <a:pt x="393319" y="236219"/>
                </a:lnTo>
                <a:close/>
              </a:path>
              <a:path w="425450" h="307975">
                <a:moveTo>
                  <a:pt x="399795" y="236219"/>
                </a:moveTo>
                <a:lnTo>
                  <a:pt x="393319" y="236219"/>
                </a:lnTo>
                <a:lnTo>
                  <a:pt x="393319" y="258571"/>
                </a:lnTo>
                <a:lnTo>
                  <a:pt x="399795" y="258571"/>
                </a:lnTo>
                <a:lnTo>
                  <a:pt x="399795" y="236219"/>
                </a:lnTo>
                <a:close/>
              </a:path>
              <a:path w="425450" h="307975">
                <a:moveTo>
                  <a:pt x="225679" y="234441"/>
                </a:moveTo>
                <a:lnTo>
                  <a:pt x="212724" y="234441"/>
                </a:lnTo>
                <a:lnTo>
                  <a:pt x="225679" y="247395"/>
                </a:lnTo>
                <a:lnTo>
                  <a:pt x="225679" y="234441"/>
                </a:lnTo>
                <a:close/>
              </a:path>
              <a:path w="425450" h="307975">
                <a:moveTo>
                  <a:pt x="351953" y="234441"/>
                </a:moveTo>
                <a:lnTo>
                  <a:pt x="225679" y="234441"/>
                </a:lnTo>
                <a:lnTo>
                  <a:pt x="225679" y="247395"/>
                </a:lnTo>
                <a:lnTo>
                  <a:pt x="374160" y="247395"/>
                </a:lnTo>
                <a:lnTo>
                  <a:pt x="351953" y="234441"/>
                </a:lnTo>
                <a:close/>
              </a:path>
              <a:path w="425450" h="307975">
                <a:moveTo>
                  <a:pt x="322453" y="187325"/>
                </a:moveTo>
                <a:lnTo>
                  <a:pt x="314451" y="189356"/>
                </a:lnTo>
                <a:lnTo>
                  <a:pt x="310895" y="195579"/>
                </a:lnTo>
                <a:lnTo>
                  <a:pt x="307340" y="201675"/>
                </a:lnTo>
                <a:lnTo>
                  <a:pt x="309371" y="209676"/>
                </a:lnTo>
                <a:lnTo>
                  <a:pt x="315594" y="213232"/>
                </a:lnTo>
                <a:lnTo>
                  <a:pt x="374160" y="247395"/>
                </a:lnTo>
                <a:lnTo>
                  <a:pt x="393319" y="236219"/>
                </a:lnTo>
                <a:lnTo>
                  <a:pt x="399795" y="236219"/>
                </a:lnTo>
                <a:lnTo>
                  <a:pt x="399795" y="234441"/>
                </a:lnTo>
                <a:lnTo>
                  <a:pt x="403238" y="234441"/>
                </a:lnTo>
                <a:lnTo>
                  <a:pt x="322453" y="187325"/>
                </a:lnTo>
                <a:close/>
              </a:path>
              <a:path w="425450" h="307975">
                <a:moveTo>
                  <a:pt x="102996" y="0"/>
                </a:moveTo>
                <a:lnTo>
                  <a:pt x="0" y="60070"/>
                </a:lnTo>
                <a:lnTo>
                  <a:pt x="102996" y="120141"/>
                </a:lnTo>
                <a:lnTo>
                  <a:pt x="110997" y="118109"/>
                </a:lnTo>
                <a:lnTo>
                  <a:pt x="114554" y="111886"/>
                </a:lnTo>
                <a:lnTo>
                  <a:pt x="118109" y="105790"/>
                </a:lnTo>
                <a:lnTo>
                  <a:pt x="116078" y="97789"/>
                </a:lnTo>
                <a:lnTo>
                  <a:pt x="109855" y="94233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6"/>
                </a:lnTo>
                <a:lnTo>
                  <a:pt x="73496" y="47116"/>
                </a:lnTo>
                <a:lnTo>
                  <a:pt x="109855" y="25907"/>
                </a:lnTo>
                <a:lnTo>
                  <a:pt x="116078" y="22351"/>
                </a:lnTo>
                <a:lnTo>
                  <a:pt x="118109" y="14350"/>
                </a:lnTo>
                <a:lnTo>
                  <a:pt x="114554" y="8254"/>
                </a:lnTo>
                <a:lnTo>
                  <a:pt x="110997" y="2031"/>
                </a:lnTo>
                <a:lnTo>
                  <a:pt x="102996" y="0"/>
                </a:lnTo>
                <a:close/>
              </a:path>
              <a:path w="425450" h="307975">
                <a:moveTo>
                  <a:pt x="73496" y="47116"/>
                </a:moveTo>
                <a:lnTo>
                  <a:pt x="25653" y="47116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6"/>
                </a:lnTo>
                <a:lnTo>
                  <a:pt x="32131" y="71246"/>
                </a:lnTo>
                <a:lnTo>
                  <a:pt x="32131" y="48894"/>
                </a:lnTo>
                <a:lnTo>
                  <a:pt x="70448" y="48894"/>
                </a:lnTo>
                <a:lnTo>
                  <a:pt x="73496" y="47116"/>
                </a:lnTo>
                <a:close/>
              </a:path>
              <a:path w="425450" h="307975">
                <a:moveTo>
                  <a:pt x="219836" y="47116"/>
                </a:moveTo>
                <a:lnTo>
                  <a:pt x="73496" y="47116"/>
                </a:lnTo>
                <a:lnTo>
                  <a:pt x="51289" y="60070"/>
                </a:lnTo>
                <a:lnTo>
                  <a:pt x="73496" y="73025"/>
                </a:lnTo>
                <a:lnTo>
                  <a:pt x="199770" y="73025"/>
                </a:lnTo>
                <a:lnTo>
                  <a:pt x="199770" y="60070"/>
                </a:lnTo>
                <a:lnTo>
                  <a:pt x="225679" y="60070"/>
                </a:lnTo>
                <a:lnTo>
                  <a:pt x="225679" y="52958"/>
                </a:lnTo>
                <a:lnTo>
                  <a:pt x="219836" y="47116"/>
                </a:lnTo>
                <a:close/>
              </a:path>
              <a:path w="425450" h="307975">
                <a:moveTo>
                  <a:pt x="225679" y="60070"/>
                </a:moveTo>
                <a:lnTo>
                  <a:pt x="199770" y="60070"/>
                </a:lnTo>
                <a:lnTo>
                  <a:pt x="212724" y="73025"/>
                </a:lnTo>
                <a:lnTo>
                  <a:pt x="225679" y="73025"/>
                </a:lnTo>
                <a:lnTo>
                  <a:pt x="225679" y="60070"/>
                </a:lnTo>
                <a:close/>
              </a:path>
              <a:path w="425450" h="307975">
                <a:moveTo>
                  <a:pt x="32131" y="48894"/>
                </a:moveTo>
                <a:lnTo>
                  <a:pt x="32131" y="71246"/>
                </a:lnTo>
                <a:lnTo>
                  <a:pt x="51289" y="60070"/>
                </a:lnTo>
                <a:lnTo>
                  <a:pt x="32131" y="48894"/>
                </a:lnTo>
                <a:close/>
              </a:path>
              <a:path w="425450" h="307975">
                <a:moveTo>
                  <a:pt x="51289" y="60070"/>
                </a:moveTo>
                <a:lnTo>
                  <a:pt x="32131" y="71246"/>
                </a:lnTo>
                <a:lnTo>
                  <a:pt x="70448" y="71246"/>
                </a:lnTo>
                <a:lnTo>
                  <a:pt x="51289" y="60070"/>
                </a:lnTo>
                <a:close/>
              </a:path>
              <a:path w="425450" h="307975">
                <a:moveTo>
                  <a:pt x="70448" y="48894"/>
                </a:moveTo>
                <a:lnTo>
                  <a:pt x="32131" y="48894"/>
                </a:lnTo>
                <a:lnTo>
                  <a:pt x="51289" y="60070"/>
                </a:lnTo>
                <a:lnTo>
                  <a:pt x="70448" y="4889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36875" y="3167634"/>
            <a:ext cx="8426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548ED4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WE</a:t>
            </a:r>
            <a:r>
              <a:rPr sz="1800" spc="-10" dirty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3423" y="3927347"/>
            <a:ext cx="754379" cy="652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1158" y="4005071"/>
            <a:ext cx="438150" cy="457200"/>
          </a:xfrm>
          <a:custGeom>
            <a:avLst/>
            <a:gdLst/>
            <a:ahLst/>
            <a:cxnLst/>
            <a:rect l="l" t="t" r="r" b="b"/>
            <a:pathLst>
              <a:path w="438150" h="457200">
                <a:moveTo>
                  <a:pt x="102996" y="336550"/>
                </a:moveTo>
                <a:lnTo>
                  <a:pt x="96900" y="340232"/>
                </a:lnTo>
                <a:lnTo>
                  <a:pt x="0" y="396747"/>
                </a:lnTo>
                <a:lnTo>
                  <a:pt x="102996" y="456819"/>
                </a:lnTo>
                <a:lnTo>
                  <a:pt x="110997" y="454786"/>
                </a:lnTo>
                <a:lnTo>
                  <a:pt x="114553" y="448563"/>
                </a:lnTo>
                <a:lnTo>
                  <a:pt x="118109" y="442467"/>
                </a:lnTo>
                <a:lnTo>
                  <a:pt x="116077" y="434466"/>
                </a:lnTo>
                <a:lnTo>
                  <a:pt x="109854" y="430910"/>
                </a:lnTo>
                <a:lnTo>
                  <a:pt x="73496" y="409701"/>
                </a:lnTo>
                <a:lnTo>
                  <a:pt x="25653" y="409701"/>
                </a:lnTo>
                <a:lnTo>
                  <a:pt x="25653" y="383794"/>
                </a:lnTo>
                <a:lnTo>
                  <a:pt x="73496" y="383794"/>
                </a:lnTo>
                <a:lnTo>
                  <a:pt x="109854" y="362584"/>
                </a:lnTo>
                <a:lnTo>
                  <a:pt x="116077" y="359028"/>
                </a:lnTo>
                <a:lnTo>
                  <a:pt x="118109" y="351027"/>
                </a:lnTo>
                <a:lnTo>
                  <a:pt x="114553" y="344931"/>
                </a:lnTo>
                <a:lnTo>
                  <a:pt x="110997" y="338708"/>
                </a:lnTo>
                <a:lnTo>
                  <a:pt x="102996" y="336550"/>
                </a:lnTo>
                <a:close/>
              </a:path>
              <a:path w="438150" h="457200">
                <a:moveTo>
                  <a:pt x="73496" y="383794"/>
                </a:moveTo>
                <a:lnTo>
                  <a:pt x="25653" y="383794"/>
                </a:lnTo>
                <a:lnTo>
                  <a:pt x="25653" y="409701"/>
                </a:lnTo>
                <a:lnTo>
                  <a:pt x="73496" y="409701"/>
                </a:lnTo>
                <a:lnTo>
                  <a:pt x="70448" y="407923"/>
                </a:lnTo>
                <a:lnTo>
                  <a:pt x="32130" y="407923"/>
                </a:lnTo>
                <a:lnTo>
                  <a:pt x="32130" y="385571"/>
                </a:lnTo>
                <a:lnTo>
                  <a:pt x="70448" y="385571"/>
                </a:lnTo>
                <a:lnTo>
                  <a:pt x="73496" y="383794"/>
                </a:lnTo>
                <a:close/>
              </a:path>
              <a:path w="438150" h="457200">
                <a:moveTo>
                  <a:pt x="206120" y="383794"/>
                </a:moveTo>
                <a:lnTo>
                  <a:pt x="73496" y="383794"/>
                </a:lnTo>
                <a:lnTo>
                  <a:pt x="51289" y="396747"/>
                </a:lnTo>
                <a:lnTo>
                  <a:pt x="73496" y="409701"/>
                </a:lnTo>
                <a:lnTo>
                  <a:pt x="226187" y="409701"/>
                </a:lnTo>
                <a:lnTo>
                  <a:pt x="232028" y="403859"/>
                </a:lnTo>
                <a:lnTo>
                  <a:pt x="232028" y="396747"/>
                </a:lnTo>
                <a:lnTo>
                  <a:pt x="206120" y="396747"/>
                </a:lnTo>
                <a:lnTo>
                  <a:pt x="206120" y="383794"/>
                </a:lnTo>
                <a:close/>
              </a:path>
              <a:path w="438150" h="457200">
                <a:moveTo>
                  <a:pt x="32130" y="385571"/>
                </a:moveTo>
                <a:lnTo>
                  <a:pt x="32130" y="407923"/>
                </a:lnTo>
                <a:lnTo>
                  <a:pt x="51289" y="396747"/>
                </a:lnTo>
                <a:lnTo>
                  <a:pt x="32130" y="385571"/>
                </a:lnTo>
                <a:close/>
              </a:path>
              <a:path w="438150" h="457200">
                <a:moveTo>
                  <a:pt x="51289" y="396747"/>
                </a:moveTo>
                <a:lnTo>
                  <a:pt x="32130" y="407923"/>
                </a:lnTo>
                <a:lnTo>
                  <a:pt x="70448" y="407923"/>
                </a:lnTo>
                <a:lnTo>
                  <a:pt x="51289" y="396747"/>
                </a:lnTo>
                <a:close/>
              </a:path>
              <a:path w="438150" h="457200">
                <a:moveTo>
                  <a:pt x="70448" y="385571"/>
                </a:moveTo>
                <a:lnTo>
                  <a:pt x="32130" y="385571"/>
                </a:lnTo>
                <a:lnTo>
                  <a:pt x="51289" y="396747"/>
                </a:lnTo>
                <a:lnTo>
                  <a:pt x="70448" y="385571"/>
                </a:lnTo>
                <a:close/>
              </a:path>
              <a:path w="438150" h="457200">
                <a:moveTo>
                  <a:pt x="364653" y="47243"/>
                </a:moveTo>
                <a:lnTo>
                  <a:pt x="211962" y="47243"/>
                </a:lnTo>
                <a:lnTo>
                  <a:pt x="206120" y="53085"/>
                </a:lnTo>
                <a:lnTo>
                  <a:pt x="206120" y="396747"/>
                </a:lnTo>
                <a:lnTo>
                  <a:pt x="219075" y="383794"/>
                </a:lnTo>
                <a:lnTo>
                  <a:pt x="232028" y="383794"/>
                </a:lnTo>
                <a:lnTo>
                  <a:pt x="232028" y="73151"/>
                </a:lnTo>
                <a:lnTo>
                  <a:pt x="219075" y="73151"/>
                </a:lnTo>
                <a:lnTo>
                  <a:pt x="232028" y="60197"/>
                </a:lnTo>
                <a:lnTo>
                  <a:pt x="386860" y="60197"/>
                </a:lnTo>
                <a:lnTo>
                  <a:pt x="364653" y="47243"/>
                </a:lnTo>
                <a:close/>
              </a:path>
              <a:path w="438150" h="457200">
                <a:moveTo>
                  <a:pt x="232028" y="383794"/>
                </a:moveTo>
                <a:lnTo>
                  <a:pt x="219075" y="383794"/>
                </a:lnTo>
                <a:lnTo>
                  <a:pt x="206120" y="396747"/>
                </a:lnTo>
                <a:lnTo>
                  <a:pt x="232028" y="396747"/>
                </a:lnTo>
                <a:lnTo>
                  <a:pt x="232028" y="383794"/>
                </a:lnTo>
                <a:close/>
              </a:path>
              <a:path w="438150" h="457200">
                <a:moveTo>
                  <a:pt x="386860" y="60197"/>
                </a:moveTo>
                <a:lnTo>
                  <a:pt x="328294" y="94360"/>
                </a:lnTo>
                <a:lnTo>
                  <a:pt x="322071" y="97916"/>
                </a:lnTo>
                <a:lnTo>
                  <a:pt x="320039" y="105917"/>
                </a:lnTo>
                <a:lnTo>
                  <a:pt x="323595" y="112013"/>
                </a:lnTo>
                <a:lnTo>
                  <a:pt x="327151" y="118236"/>
                </a:lnTo>
                <a:lnTo>
                  <a:pt x="335152" y="120268"/>
                </a:lnTo>
                <a:lnTo>
                  <a:pt x="415938" y="73151"/>
                </a:lnTo>
                <a:lnTo>
                  <a:pt x="412495" y="73151"/>
                </a:lnTo>
                <a:lnTo>
                  <a:pt x="412495" y="71373"/>
                </a:lnTo>
                <a:lnTo>
                  <a:pt x="406018" y="71373"/>
                </a:lnTo>
                <a:lnTo>
                  <a:pt x="386860" y="60197"/>
                </a:lnTo>
                <a:close/>
              </a:path>
              <a:path w="438150" h="457200">
                <a:moveTo>
                  <a:pt x="232028" y="60197"/>
                </a:moveTo>
                <a:lnTo>
                  <a:pt x="219075" y="73151"/>
                </a:lnTo>
                <a:lnTo>
                  <a:pt x="232028" y="73151"/>
                </a:lnTo>
                <a:lnTo>
                  <a:pt x="232028" y="60197"/>
                </a:lnTo>
                <a:close/>
              </a:path>
              <a:path w="438150" h="457200">
                <a:moveTo>
                  <a:pt x="386860" y="60197"/>
                </a:moveTo>
                <a:lnTo>
                  <a:pt x="232028" y="60197"/>
                </a:lnTo>
                <a:lnTo>
                  <a:pt x="232028" y="73151"/>
                </a:lnTo>
                <a:lnTo>
                  <a:pt x="364653" y="73151"/>
                </a:lnTo>
                <a:lnTo>
                  <a:pt x="386860" y="60197"/>
                </a:lnTo>
                <a:close/>
              </a:path>
              <a:path w="438150" h="457200">
                <a:moveTo>
                  <a:pt x="415938" y="47243"/>
                </a:moveTo>
                <a:lnTo>
                  <a:pt x="412495" y="47243"/>
                </a:lnTo>
                <a:lnTo>
                  <a:pt x="412495" y="73151"/>
                </a:lnTo>
                <a:lnTo>
                  <a:pt x="415938" y="73151"/>
                </a:lnTo>
                <a:lnTo>
                  <a:pt x="438150" y="60197"/>
                </a:lnTo>
                <a:lnTo>
                  <a:pt x="415938" y="47243"/>
                </a:lnTo>
                <a:close/>
              </a:path>
              <a:path w="438150" h="457200">
                <a:moveTo>
                  <a:pt x="406018" y="49021"/>
                </a:moveTo>
                <a:lnTo>
                  <a:pt x="386860" y="60197"/>
                </a:lnTo>
                <a:lnTo>
                  <a:pt x="406018" y="71373"/>
                </a:lnTo>
                <a:lnTo>
                  <a:pt x="406018" y="49021"/>
                </a:lnTo>
                <a:close/>
              </a:path>
              <a:path w="438150" h="457200">
                <a:moveTo>
                  <a:pt x="412495" y="49021"/>
                </a:moveTo>
                <a:lnTo>
                  <a:pt x="406018" y="49021"/>
                </a:lnTo>
                <a:lnTo>
                  <a:pt x="406018" y="71373"/>
                </a:lnTo>
                <a:lnTo>
                  <a:pt x="412495" y="71373"/>
                </a:lnTo>
                <a:lnTo>
                  <a:pt x="412495" y="49021"/>
                </a:lnTo>
                <a:close/>
              </a:path>
              <a:path w="438150" h="457200">
                <a:moveTo>
                  <a:pt x="335152" y="0"/>
                </a:moveTo>
                <a:lnTo>
                  <a:pt x="327151" y="2158"/>
                </a:lnTo>
                <a:lnTo>
                  <a:pt x="323595" y="8381"/>
                </a:lnTo>
                <a:lnTo>
                  <a:pt x="320039" y="14477"/>
                </a:lnTo>
                <a:lnTo>
                  <a:pt x="322071" y="22478"/>
                </a:lnTo>
                <a:lnTo>
                  <a:pt x="328294" y="26034"/>
                </a:lnTo>
                <a:lnTo>
                  <a:pt x="386860" y="60197"/>
                </a:lnTo>
                <a:lnTo>
                  <a:pt x="406018" y="49021"/>
                </a:lnTo>
                <a:lnTo>
                  <a:pt x="412495" y="49021"/>
                </a:lnTo>
                <a:lnTo>
                  <a:pt x="412495" y="47243"/>
                </a:lnTo>
                <a:lnTo>
                  <a:pt x="415938" y="47243"/>
                </a:lnTo>
                <a:lnTo>
                  <a:pt x="341249" y="3682"/>
                </a:lnTo>
                <a:lnTo>
                  <a:pt x="33515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38170" y="3710685"/>
            <a:ext cx="1186180" cy="82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548ED4"/>
                </a:solidFill>
                <a:latin typeface="Calibri"/>
                <a:cs typeface="Calibri"/>
              </a:rPr>
              <a:t>SPAİN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</a:pPr>
            <a:r>
              <a:rPr sz="1800" spc="-20" dirty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548ED4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548ED4"/>
                </a:solidFill>
                <a:latin typeface="Calibri"/>
                <a:cs typeface="Calibri"/>
              </a:rPr>
              <a:t>ANİA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73223" y="3381755"/>
            <a:ext cx="1824227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30957" y="3459607"/>
            <a:ext cx="1508125" cy="227965"/>
          </a:xfrm>
          <a:custGeom>
            <a:avLst/>
            <a:gdLst/>
            <a:ahLst/>
            <a:cxnLst/>
            <a:rect l="l" t="t" r="r" b="b"/>
            <a:pathLst>
              <a:path w="1508125" h="227964">
                <a:moveTo>
                  <a:pt x="1456835" y="167512"/>
                </a:moveTo>
                <a:lnTo>
                  <a:pt x="1398270" y="201675"/>
                </a:lnTo>
                <a:lnTo>
                  <a:pt x="1392046" y="205231"/>
                </a:lnTo>
                <a:lnTo>
                  <a:pt x="1390015" y="213232"/>
                </a:lnTo>
                <a:lnTo>
                  <a:pt x="1393570" y="219328"/>
                </a:lnTo>
                <a:lnTo>
                  <a:pt x="1397127" y="225551"/>
                </a:lnTo>
                <a:lnTo>
                  <a:pt x="1405128" y="227583"/>
                </a:lnTo>
                <a:lnTo>
                  <a:pt x="1485914" y="180466"/>
                </a:lnTo>
                <a:lnTo>
                  <a:pt x="1482470" y="180466"/>
                </a:lnTo>
                <a:lnTo>
                  <a:pt x="1482470" y="178688"/>
                </a:lnTo>
                <a:lnTo>
                  <a:pt x="1475994" y="178688"/>
                </a:lnTo>
                <a:lnTo>
                  <a:pt x="1456835" y="167512"/>
                </a:lnTo>
                <a:close/>
              </a:path>
              <a:path w="1508125" h="227964">
                <a:moveTo>
                  <a:pt x="741044" y="60070"/>
                </a:moveTo>
                <a:lnTo>
                  <a:pt x="741044" y="174624"/>
                </a:lnTo>
                <a:lnTo>
                  <a:pt x="746887" y="180466"/>
                </a:lnTo>
                <a:lnTo>
                  <a:pt x="1434628" y="180466"/>
                </a:lnTo>
                <a:lnTo>
                  <a:pt x="1456835" y="167512"/>
                </a:lnTo>
                <a:lnTo>
                  <a:pt x="766953" y="167512"/>
                </a:lnTo>
                <a:lnTo>
                  <a:pt x="753999" y="154558"/>
                </a:lnTo>
                <a:lnTo>
                  <a:pt x="766953" y="154558"/>
                </a:lnTo>
                <a:lnTo>
                  <a:pt x="766953" y="73025"/>
                </a:lnTo>
                <a:lnTo>
                  <a:pt x="753999" y="73025"/>
                </a:lnTo>
                <a:lnTo>
                  <a:pt x="741044" y="60070"/>
                </a:lnTo>
                <a:close/>
              </a:path>
              <a:path w="1508125" h="227964">
                <a:moveTo>
                  <a:pt x="1485913" y="154558"/>
                </a:moveTo>
                <a:lnTo>
                  <a:pt x="1482470" y="154558"/>
                </a:lnTo>
                <a:lnTo>
                  <a:pt x="1482470" y="180466"/>
                </a:lnTo>
                <a:lnTo>
                  <a:pt x="1485914" y="180466"/>
                </a:lnTo>
                <a:lnTo>
                  <a:pt x="1508125" y="167512"/>
                </a:lnTo>
                <a:lnTo>
                  <a:pt x="1485913" y="154558"/>
                </a:lnTo>
                <a:close/>
              </a:path>
              <a:path w="1508125" h="227964">
                <a:moveTo>
                  <a:pt x="1475994" y="156336"/>
                </a:moveTo>
                <a:lnTo>
                  <a:pt x="1456835" y="167512"/>
                </a:lnTo>
                <a:lnTo>
                  <a:pt x="1475994" y="178688"/>
                </a:lnTo>
                <a:lnTo>
                  <a:pt x="1475994" y="156336"/>
                </a:lnTo>
                <a:close/>
              </a:path>
              <a:path w="1508125" h="227964">
                <a:moveTo>
                  <a:pt x="1482470" y="156336"/>
                </a:moveTo>
                <a:lnTo>
                  <a:pt x="1475994" y="156336"/>
                </a:lnTo>
                <a:lnTo>
                  <a:pt x="1475994" y="178688"/>
                </a:lnTo>
                <a:lnTo>
                  <a:pt x="1482470" y="178688"/>
                </a:lnTo>
                <a:lnTo>
                  <a:pt x="1482470" y="156336"/>
                </a:lnTo>
                <a:close/>
              </a:path>
              <a:path w="1508125" h="227964">
                <a:moveTo>
                  <a:pt x="766953" y="154558"/>
                </a:moveTo>
                <a:lnTo>
                  <a:pt x="753999" y="154558"/>
                </a:lnTo>
                <a:lnTo>
                  <a:pt x="766953" y="167512"/>
                </a:lnTo>
                <a:lnTo>
                  <a:pt x="766953" y="154558"/>
                </a:lnTo>
                <a:close/>
              </a:path>
              <a:path w="1508125" h="227964">
                <a:moveTo>
                  <a:pt x="1434628" y="154558"/>
                </a:moveTo>
                <a:lnTo>
                  <a:pt x="766953" y="154558"/>
                </a:lnTo>
                <a:lnTo>
                  <a:pt x="766953" y="167512"/>
                </a:lnTo>
                <a:lnTo>
                  <a:pt x="1456835" y="167512"/>
                </a:lnTo>
                <a:lnTo>
                  <a:pt x="1434628" y="154558"/>
                </a:lnTo>
                <a:close/>
              </a:path>
              <a:path w="1508125" h="227964">
                <a:moveTo>
                  <a:pt x="1405128" y="107314"/>
                </a:moveTo>
                <a:lnTo>
                  <a:pt x="1397127" y="109473"/>
                </a:lnTo>
                <a:lnTo>
                  <a:pt x="1393570" y="115696"/>
                </a:lnTo>
                <a:lnTo>
                  <a:pt x="1390015" y="121792"/>
                </a:lnTo>
                <a:lnTo>
                  <a:pt x="1392046" y="129793"/>
                </a:lnTo>
                <a:lnTo>
                  <a:pt x="1398270" y="133350"/>
                </a:lnTo>
                <a:lnTo>
                  <a:pt x="1456835" y="167512"/>
                </a:lnTo>
                <a:lnTo>
                  <a:pt x="1475994" y="156336"/>
                </a:lnTo>
                <a:lnTo>
                  <a:pt x="1482470" y="156336"/>
                </a:lnTo>
                <a:lnTo>
                  <a:pt x="1482470" y="154558"/>
                </a:lnTo>
                <a:lnTo>
                  <a:pt x="1485913" y="154558"/>
                </a:lnTo>
                <a:lnTo>
                  <a:pt x="1411224" y="110997"/>
                </a:lnTo>
                <a:lnTo>
                  <a:pt x="1405128" y="107314"/>
                </a:lnTo>
                <a:close/>
              </a:path>
              <a:path w="1508125" h="227964">
                <a:moveTo>
                  <a:pt x="102997" y="0"/>
                </a:moveTo>
                <a:lnTo>
                  <a:pt x="0" y="60070"/>
                </a:lnTo>
                <a:lnTo>
                  <a:pt x="102997" y="120141"/>
                </a:lnTo>
                <a:lnTo>
                  <a:pt x="110998" y="118109"/>
                </a:lnTo>
                <a:lnTo>
                  <a:pt x="114554" y="111887"/>
                </a:lnTo>
                <a:lnTo>
                  <a:pt x="118110" y="105790"/>
                </a:lnTo>
                <a:lnTo>
                  <a:pt x="116078" y="97789"/>
                </a:lnTo>
                <a:lnTo>
                  <a:pt x="109855" y="94233"/>
                </a:lnTo>
                <a:lnTo>
                  <a:pt x="73496" y="73025"/>
                </a:lnTo>
                <a:lnTo>
                  <a:pt x="25654" y="73025"/>
                </a:lnTo>
                <a:lnTo>
                  <a:pt x="25654" y="47116"/>
                </a:lnTo>
                <a:lnTo>
                  <a:pt x="73496" y="47116"/>
                </a:lnTo>
                <a:lnTo>
                  <a:pt x="109855" y="25907"/>
                </a:lnTo>
                <a:lnTo>
                  <a:pt x="116078" y="22351"/>
                </a:lnTo>
                <a:lnTo>
                  <a:pt x="118110" y="14350"/>
                </a:lnTo>
                <a:lnTo>
                  <a:pt x="114554" y="8254"/>
                </a:lnTo>
                <a:lnTo>
                  <a:pt x="110998" y="2031"/>
                </a:lnTo>
                <a:lnTo>
                  <a:pt x="102997" y="0"/>
                </a:lnTo>
                <a:close/>
              </a:path>
              <a:path w="1508125" h="227964">
                <a:moveTo>
                  <a:pt x="73496" y="47116"/>
                </a:moveTo>
                <a:lnTo>
                  <a:pt x="25654" y="47116"/>
                </a:lnTo>
                <a:lnTo>
                  <a:pt x="25654" y="73025"/>
                </a:lnTo>
                <a:lnTo>
                  <a:pt x="73496" y="73025"/>
                </a:lnTo>
                <a:lnTo>
                  <a:pt x="70448" y="71246"/>
                </a:lnTo>
                <a:lnTo>
                  <a:pt x="32131" y="71246"/>
                </a:lnTo>
                <a:lnTo>
                  <a:pt x="32131" y="48894"/>
                </a:lnTo>
                <a:lnTo>
                  <a:pt x="70448" y="48894"/>
                </a:lnTo>
                <a:lnTo>
                  <a:pt x="73496" y="47116"/>
                </a:lnTo>
                <a:close/>
              </a:path>
              <a:path w="1508125" h="227964">
                <a:moveTo>
                  <a:pt x="761238" y="47116"/>
                </a:moveTo>
                <a:lnTo>
                  <a:pt x="73496" y="47116"/>
                </a:lnTo>
                <a:lnTo>
                  <a:pt x="51289" y="60070"/>
                </a:lnTo>
                <a:lnTo>
                  <a:pt x="73496" y="73025"/>
                </a:lnTo>
                <a:lnTo>
                  <a:pt x="741044" y="73025"/>
                </a:lnTo>
                <a:lnTo>
                  <a:pt x="741044" y="60070"/>
                </a:lnTo>
                <a:lnTo>
                  <a:pt x="766953" y="60070"/>
                </a:lnTo>
                <a:lnTo>
                  <a:pt x="766953" y="52958"/>
                </a:lnTo>
                <a:lnTo>
                  <a:pt x="761238" y="47116"/>
                </a:lnTo>
                <a:close/>
              </a:path>
              <a:path w="1508125" h="227964">
                <a:moveTo>
                  <a:pt x="766953" y="60070"/>
                </a:moveTo>
                <a:lnTo>
                  <a:pt x="741044" y="60070"/>
                </a:lnTo>
                <a:lnTo>
                  <a:pt x="753999" y="73025"/>
                </a:lnTo>
                <a:lnTo>
                  <a:pt x="766953" y="73025"/>
                </a:lnTo>
                <a:lnTo>
                  <a:pt x="766953" y="60070"/>
                </a:lnTo>
                <a:close/>
              </a:path>
              <a:path w="1508125" h="227964">
                <a:moveTo>
                  <a:pt x="32131" y="48894"/>
                </a:moveTo>
                <a:lnTo>
                  <a:pt x="32131" y="71246"/>
                </a:lnTo>
                <a:lnTo>
                  <a:pt x="51289" y="60070"/>
                </a:lnTo>
                <a:lnTo>
                  <a:pt x="32131" y="48894"/>
                </a:lnTo>
                <a:close/>
              </a:path>
              <a:path w="1508125" h="227964">
                <a:moveTo>
                  <a:pt x="51289" y="60070"/>
                </a:moveTo>
                <a:lnTo>
                  <a:pt x="32131" y="71246"/>
                </a:lnTo>
                <a:lnTo>
                  <a:pt x="70448" y="71246"/>
                </a:lnTo>
                <a:lnTo>
                  <a:pt x="51289" y="60070"/>
                </a:lnTo>
                <a:close/>
              </a:path>
              <a:path w="1508125" h="227964">
                <a:moveTo>
                  <a:pt x="70448" y="48894"/>
                </a:moveTo>
                <a:lnTo>
                  <a:pt x="32131" y="48894"/>
                </a:lnTo>
                <a:lnTo>
                  <a:pt x="51289" y="60070"/>
                </a:lnTo>
                <a:lnTo>
                  <a:pt x="70448" y="4889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48460" y="3340734"/>
            <a:ext cx="708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THE</a:t>
            </a:r>
            <a:r>
              <a:rPr sz="1800" spc="-7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48ED4"/>
                </a:solidFill>
                <a:latin typeface="Calibri"/>
                <a:cs typeface="Calibri"/>
              </a:rPr>
              <a:t>UK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04715" y="3525011"/>
            <a:ext cx="134112" cy="140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28288" y="3579876"/>
            <a:ext cx="134112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5115" y="4017264"/>
            <a:ext cx="132587" cy="1386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5111" y="4017264"/>
            <a:ext cx="134112" cy="1386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59" y="3048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7808" y="1421968"/>
            <a:ext cx="770191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7340">
              <a:lnSpc>
                <a:spcPct val="100000"/>
              </a:lnSpc>
              <a:spcBef>
                <a:spcPts val="95"/>
              </a:spcBef>
            </a:pPr>
            <a:r>
              <a:rPr sz="4000" spc="-75" dirty="0"/>
              <a:t>Turkey </a:t>
            </a:r>
            <a:r>
              <a:rPr sz="4000" spc="-5" dirty="0"/>
              <a:t>is on the north </a:t>
            </a:r>
            <a:r>
              <a:rPr sz="4000" spc="-15" dirty="0"/>
              <a:t>hemisphere  between </a:t>
            </a:r>
            <a:r>
              <a:rPr sz="4000" spc="-20" dirty="0"/>
              <a:t>Europe </a:t>
            </a:r>
            <a:r>
              <a:rPr sz="4000" spc="-5" dirty="0"/>
              <a:t>and </a:t>
            </a:r>
            <a:r>
              <a:rPr sz="4000" spc="-10" dirty="0"/>
              <a:t>Asia</a:t>
            </a:r>
            <a:r>
              <a:rPr sz="4000" spc="15" dirty="0"/>
              <a:t> </a:t>
            </a:r>
            <a:r>
              <a:rPr sz="4000" spc="-15" dirty="0"/>
              <a:t>continents.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751076" y="2549651"/>
            <a:ext cx="5919216" cy="399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6148" y="2744723"/>
            <a:ext cx="5330952" cy="3403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006" y="1132078"/>
            <a:ext cx="799909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It’s </a:t>
            </a:r>
            <a:r>
              <a:rPr sz="4000" spc="-45" dirty="0"/>
              <a:t>like </a:t>
            </a:r>
            <a:r>
              <a:rPr sz="4000" spc="-5" dirty="0"/>
              <a:t>a </a:t>
            </a:r>
            <a:r>
              <a:rPr sz="4000" spc="-15" dirty="0"/>
              <a:t>bridge between </a:t>
            </a:r>
            <a:r>
              <a:rPr sz="4000" spc="-10" dirty="0"/>
              <a:t>Asia and  </a:t>
            </a:r>
            <a:r>
              <a:rPr sz="4000" spc="-15" dirty="0"/>
              <a:t>Europe. </a:t>
            </a:r>
            <a:r>
              <a:rPr sz="4000" spc="-20" dirty="0"/>
              <a:t>Mediterranen </a:t>
            </a:r>
            <a:r>
              <a:rPr sz="4000" spc="-10" dirty="0"/>
              <a:t>sea, Aegean sea  </a:t>
            </a:r>
            <a:r>
              <a:rPr sz="4000" spc="-5" dirty="0"/>
              <a:t>and Black sea </a:t>
            </a:r>
            <a:r>
              <a:rPr sz="4000" spc="-15" dirty="0"/>
              <a:t>surround </a:t>
            </a:r>
            <a:r>
              <a:rPr sz="4000" spc="-5" dirty="0"/>
              <a:t>our</a:t>
            </a:r>
            <a:r>
              <a:rPr sz="4000" spc="-20" dirty="0"/>
              <a:t> </a:t>
            </a:r>
            <a:r>
              <a:rPr sz="4000" spc="-45" dirty="0"/>
              <a:t>country.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01852" y="2852927"/>
            <a:ext cx="7217664" cy="3688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6924" y="3048000"/>
            <a:ext cx="6629400" cy="3099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7280" marR="5080" indent="-71945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Our </a:t>
            </a:r>
            <a:r>
              <a:rPr sz="4000" spc="-15" dirty="0"/>
              <a:t>neigbours </a:t>
            </a:r>
            <a:r>
              <a:rPr sz="4000" spc="-20" dirty="0"/>
              <a:t>are </a:t>
            </a:r>
            <a:r>
              <a:rPr sz="4000" spc="-10" dirty="0"/>
              <a:t>Greece, </a:t>
            </a:r>
            <a:r>
              <a:rPr sz="4000" spc="-15" dirty="0"/>
              <a:t>Bulgaria, </a:t>
            </a:r>
            <a:r>
              <a:rPr sz="4000" spc="-25" dirty="0"/>
              <a:t>Iraq,  </a:t>
            </a:r>
            <a:r>
              <a:rPr sz="4000" spc="-10" dirty="0"/>
              <a:t>Syria, </a:t>
            </a:r>
            <a:r>
              <a:rPr sz="4000" spc="-25" dirty="0"/>
              <a:t>Iran, </a:t>
            </a:r>
            <a:r>
              <a:rPr sz="4000" spc="-20" dirty="0"/>
              <a:t>Gerorgia </a:t>
            </a:r>
            <a:r>
              <a:rPr sz="4000" spc="-5" dirty="0"/>
              <a:t>and</a:t>
            </a:r>
            <a:r>
              <a:rPr sz="4000" spc="35" dirty="0"/>
              <a:t> </a:t>
            </a:r>
            <a:r>
              <a:rPr sz="4000" spc="-5" dirty="0"/>
              <a:t>Armania.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296924" y="2549651"/>
            <a:ext cx="6827520" cy="390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1996" y="2744723"/>
            <a:ext cx="6239256" cy="3313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438" y="1897760"/>
            <a:ext cx="508698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548ED4"/>
                </a:solidFill>
                <a:latin typeface="Calibri"/>
                <a:cs typeface="Calibri"/>
              </a:rPr>
              <a:t>Turkey </a:t>
            </a: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was </a:t>
            </a:r>
            <a:r>
              <a:rPr sz="2400" spc="-15" dirty="0">
                <a:solidFill>
                  <a:srgbClr val="548ED4"/>
                </a:solidFill>
                <a:latin typeface="Calibri"/>
                <a:cs typeface="Calibri"/>
              </a:rPr>
              <a:t>founded </a:t>
            </a: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by </a:t>
            </a:r>
            <a:r>
              <a:rPr sz="2400" spc="-90" dirty="0">
                <a:solidFill>
                  <a:srgbClr val="548ED4"/>
                </a:solidFill>
                <a:latin typeface="Calibri"/>
                <a:cs typeface="Calibri"/>
              </a:rPr>
              <a:t>ATATÜRK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in</a:t>
            </a:r>
            <a:r>
              <a:rPr sz="2400" spc="12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48ED4"/>
                </a:solidFill>
                <a:latin typeface="Calibri"/>
                <a:cs typeface="Calibri"/>
              </a:rPr>
              <a:t>1923.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548ED4"/>
                </a:solidFill>
                <a:latin typeface="Calibri"/>
                <a:cs typeface="Calibri"/>
              </a:rPr>
              <a:t>Turkey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is a</a:t>
            </a:r>
            <a:r>
              <a:rPr sz="2400" spc="-5" dirty="0">
                <a:solidFill>
                  <a:srgbClr val="548ED4"/>
                </a:solidFill>
                <a:latin typeface="Calibri"/>
                <a:cs typeface="Calibri"/>
              </a:rPr>
              <a:t> repulic.</a:t>
            </a:r>
            <a:endParaRPr sz="2400">
              <a:latin typeface="Calibri"/>
              <a:cs typeface="Calibri"/>
            </a:endParaRPr>
          </a:p>
          <a:p>
            <a:pPr marL="12700" marR="810895">
              <a:lnSpc>
                <a:spcPct val="200000"/>
              </a:lnSpc>
            </a:pPr>
            <a:r>
              <a:rPr sz="2400" spc="-5" dirty="0">
                <a:solidFill>
                  <a:srgbClr val="548ED4"/>
                </a:solidFill>
                <a:latin typeface="Calibri"/>
                <a:cs typeface="Calibri"/>
              </a:rPr>
              <a:t>Our </a:t>
            </a:r>
            <a:r>
              <a:rPr sz="2400" spc="-15" dirty="0">
                <a:solidFill>
                  <a:srgbClr val="548ED4"/>
                </a:solidFill>
                <a:latin typeface="Calibri"/>
                <a:cs typeface="Calibri"/>
              </a:rPr>
              <a:t>offical </a:t>
            </a:r>
            <a:r>
              <a:rPr sz="2400" spc="-5" dirty="0">
                <a:solidFill>
                  <a:srgbClr val="548ED4"/>
                </a:solidFill>
                <a:latin typeface="Calibri"/>
                <a:cs typeface="Calibri"/>
              </a:rPr>
              <a:t>language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is </a:t>
            </a:r>
            <a:r>
              <a:rPr sz="2400" spc="-25" dirty="0">
                <a:solidFill>
                  <a:srgbClr val="548ED4"/>
                </a:solidFill>
                <a:latin typeface="Calibri"/>
                <a:cs typeface="Calibri"/>
              </a:rPr>
              <a:t>Turkish.  </a:t>
            </a:r>
            <a:r>
              <a:rPr sz="2400" spc="-15" dirty="0">
                <a:solidFill>
                  <a:srgbClr val="548ED4"/>
                </a:solidFill>
                <a:latin typeface="Calibri"/>
                <a:cs typeface="Calibri"/>
              </a:rPr>
              <a:t>Ankara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is the </a:t>
            </a: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capital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city </a:t>
            </a:r>
            <a:r>
              <a:rPr sz="2400" spc="-5" dirty="0">
                <a:solidFill>
                  <a:srgbClr val="548ED4"/>
                </a:solidFill>
                <a:latin typeface="Calibri"/>
                <a:cs typeface="Calibri"/>
              </a:rPr>
              <a:t>of</a:t>
            </a:r>
            <a:r>
              <a:rPr sz="2400" spc="-9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548ED4"/>
                </a:solidFill>
                <a:latin typeface="Calibri"/>
                <a:cs typeface="Calibri"/>
              </a:rPr>
              <a:t>Turkey.  </a:t>
            </a: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Currency </a:t>
            </a:r>
            <a:r>
              <a:rPr sz="2400" spc="-5" dirty="0">
                <a:solidFill>
                  <a:srgbClr val="548ED4"/>
                </a:solidFill>
                <a:latin typeface="Calibri"/>
                <a:cs typeface="Calibri"/>
              </a:rPr>
              <a:t>of </a:t>
            </a:r>
            <a:r>
              <a:rPr sz="2400" spc="-40" dirty="0">
                <a:solidFill>
                  <a:srgbClr val="548ED4"/>
                </a:solidFill>
                <a:latin typeface="Calibri"/>
                <a:cs typeface="Calibri"/>
              </a:rPr>
              <a:t>Turkey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is </a:t>
            </a:r>
            <a:r>
              <a:rPr sz="2400" spc="-25" dirty="0">
                <a:solidFill>
                  <a:srgbClr val="548ED4"/>
                </a:solidFill>
                <a:latin typeface="Calibri"/>
                <a:cs typeface="Calibri"/>
              </a:rPr>
              <a:t>Turkish </a:t>
            </a: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lira.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3352" y="1299972"/>
            <a:ext cx="3598163" cy="5081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78423" y="1495044"/>
            <a:ext cx="3009900" cy="4492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6096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14400"/>
            <a:ext cx="905786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There </a:t>
            </a:r>
            <a:r>
              <a:rPr sz="4000" spc="-20" dirty="0"/>
              <a:t>are </a:t>
            </a:r>
            <a:r>
              <a:rPr sz="4000" spc="-5" dirty="0"/>
              <a:t>81 cities in</a:t>
            </a:r>
            <a:r>
              <a:rPr sz="4000" spc="-35" dirty="0"/>
              <a:t> </a:t>
            </a:r>
            <a:r>
              <a:rPr sz="4000" spc="-105" dirty="0"/>
              <a:t>Turkey.</a:t>
            </a:r>
            <a:endParaRPr sz="4000" dirty="0"/>
          </a:p>
          <a:p>
            <a:pPr marL="81280" algn="ctr">
              <a:lnSpc>
                <a:spcPct val="100000"/>
              </a:lnSpc>
            </a:pPr>
            <a:r>
              <a:rPr sz="4000" spc="-5" dirty="0"/>
              <a:t>Our school </a:t>
            </a:r>
            <a:r>
              <a:rPr sz="4000" spc="-10" dirty="0"/>
              <a:t>is </a:t>
            </a:r>
            <a:r>
              <a:rPr sz="4000" spc="-25" dirty="0" smtClean="0"/>
              <a:t> </a:t>
            </a:r>
            <a:r>
              <a:rPr lang="tr-TR" sz="4000" spc="-20" dirty="0" smtClean="0"/>
              <a:t>in </a:t>
            </a:r>
            <a:r>
              <a:rPr lang="tr-TR" sz="4000" spc="-20" dirty="0" err="1" smtClean="0"/>
              <a:t>Dalaman,Muğla</a:t>
            </a:r>
            <a:endParaRPr sz="4000" dirty="0"/>
          </a:p>
        </p:txBody>
      </p:sp>
      <p:sp>
        <p:nvSpPr>
          <p:cNvPr id="6" name="object 6"/>
          <p:cNvSpPr/>
          <p:nvPr/>
        </p:nvSpPr>
        <p:spPr>
          <a:xfrm>
            <a:off x="761666" y="1655213"/>
            <a:ext cx="7648956" cy="419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8616" y="1897393"/>
            <a:ext cx="7060692" cy="3685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2492" y="2712720"/>
            <a:ext cx="963168" cy="731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rot="11119856">
            <a:off x="1394671" y="4606277"/>
            <a:ext cx="762635" cy="532130"/>
          </a:xfrm>
          <a:custGeom>
            <a:avLst/>
            <a:gdLst/>
            <a:ahLst/>
            <a:cxnLst/>
            <a:rect l="l" t="t" r="r" b="b"/>
            <a:pathLst>
              <a:path w="762635" h="532129">
                <a:moveTo>
                  <a:pt x="58293" y="421005"/>
                </a:moveTo>
                <a:lnTo>
                  <a:pt x="50673" y="423799"/>
                </a:lnTo>
                <a:lnTo>
                  <a:pt x="0" y="531876"/>
                </a:lnTo>
                <a:lnTo>
                  <a:pt x="51709" y="527939"/>
                </a:lnTo>
                <a:lnTo>
                  <a:pt x="28448" y="527939"/>
                </a:lnTo>
                <a:lnTo>
                  <a:pt x="13716" y="506603"/>
                </a:lnTo>
                <a:lnTo>
                  <a:pt x="53202" y="479337"/>
                </a:lnTo>
                <a:lnTo>
                  <a:pt x="70993" y="441325"/>
                </a:lnTo>
                <a:lnTo>
                  <a:pt x="74041" y="434848"/>
                </a:lnTo>
                <a:lnTo>
                  <a:pt x="71247" y="427101"/>
                </a:lnTo>
                <a:lnTo>
                  <a:pt x="58293" y="421005"/>
                </a:lnTo>
                <a:close/>
              </a:path>
              <a:path w="762635" h="532129">
                <a:moveTo>
                  <a:pt x="53202" y="479337"/>
                </a:moveTo>
                <a:lnTo>
                  <a:pt x="13716" y="506603"/>
                </a:lnTo>
                <a:lnTo>
                  <a:pt x="28448" y="527939"/>
                </a:lnTo>
                <a:lnTo>
                  <a:pt x="35988" y="522732"/>
                </a:lnTo>
                <a:lnTo>
                  <a:pt x="32893" y="522732"/>
                </a:lnTo>
                <a:lnTo>
                  <a:pt x="20066" y="504317"/>
                </a:lnTo>
                <a:lnTo>
                  <a:pt x="42306" y="502618"/>
                </a:lnTo>
                <a:lnTo>
                  <a:pt x="53202" y="479337"/>
                </a:lnTo>
                <a:close/>
              </a:path>
              <a:path w="762635" h="532129">
                <a:moveTo>
                  <a:pt x="116967" y="496951"/>
                </a:moveTo>
                <a:lnTo>
                  <a:pt x="67955" y="500659"/>
                </a:lnTo>
                <a:lnTo>
                  <a:pt x="28448" y="527939"/>
                </a:lnTo>
                <a:lnTo>
                  <a:pt x="51709" y="527939"/>
                </a:lnTo>
                <a:lnTo>
                  <a:pt x="111760" y="523367"/>
                </a:lnTo>
                <a:lnTo>
                  <a:pt x="118999" y="522732"/>
                </a:lnTo>
                <a:lnTo>
                  <a:pt x="124332" y="516509"/>
                </a:lnTo>
                <a:lnTo>
                  <a:pt x="123698" y="509397"/>
                </a:lnTo>
                <a:lnTo>
                  <a:pt x="123190" y="502285"/>
                </a:lnTo>
                <a:lnTo>
                  <a:pt x="116967" y="496951"/>
                </a:lnTo>
                <a:close/>
              </a:path>
              <a:path w="762635" h="532129">
                <a:moveTo>
                  <a:pt x="42306" y="502618"/>
                </a:moveTo>
                <a:lnTo>
                  <a:pt x="20066" y="504317"/>
                </a:lnTo>
                <a:lnTo>
                  <a:pt x="32893" y="522732"/>
                </a:lnTo>
                <a:lnTo>
                  <a:pt x="42306" y="502618"/>
                </a:lnTo>
                <a:close/>
              </a:path>
              <a:path w="762635" h="532129">
                <a:moveTo>
                  <a:pt x="67955" y="500659"/>
                </a:moveTo>
                <a:lnTo>
                  <a:pt x="42306" y="502618"/>
                </a:lnTo>
                <a:lnTo>
                  <a:pt x="32893" y="522732"/>
                </a:lnTo>
                <a:lnTo>
                  <a:pt x="35988" y="522732"/>
                </a:lnTo>
                <a:lnTo>
                  <a:pt x="67955" y="500659"/>
                </a:lnTo>
                <a:close/>
              </a:path>
              <a:path w="762635" h="532129">
                <a:moveTo>
                  <a:pt x="747395" y="0"/>
                </a:moveTo>
                <a:lnTo>
                  <a:pt x="53202" y="479337"/>
                </a:lnTo>
                <a:lnTo>
                  <a:pt x="42306" y="502618"/>
                </a:lnTo>
                <a:lnTo>
                  <a:pt x="67955" y="500659"/>
                </a:lnTo>
                <a:lnTo>
                  <a:pt x="762126" y="21336"/>
                </a:lnTo>
                <a:lnTo>
                  <a:pt x="74739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7651" y="723900"/>
            <a:ext cx="2254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FF0000"/>
                </a:solidFill>
              </a:rPr>
              <a:t>Population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640585" y="1524000"/>
            <a:ext cx="59436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6280" marR="713105" indent="381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48ED4"/>
                </a:solidFill>
                <a:latin typeface="Calibri"/>
                <a:cs typeface="Calibri"/>
              </a:rPr>
              <a:t>Our </a:t>
            </a: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population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is </a:t>
            </a:r>
            <a:r>
              <a:rPr sz="2400" spc="-15" dirty="0">
                <a:solidFill>
                  <a:srgbClr val="548ED4"/>
                </a:solidFill>
                <a:latin typeface="Calibri"/>
                <a:cs typeface="Calibri"/>
              </a:rPr>
              <a:t>over </a:t>
            </a:r>
            <a:r>
              <a:rPr lang="tr-TR" sz="2400" dirty="0" smtClean="0">
                <a:solidFill>
                  <a:srgbClr val="548ED4"/>
                </a:solidFill>
                <a:latin typeface="Calibri"/>
                <a:cs typeface="Calibri"/>
              </a:rPr>
              <a:t>82</a:t>
            </a:r>
            <a:r>
              <a:rPr sz="24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million  </a:t>
            </a:r>
            <a:r>
              <a:rPr sz="2400" spc="-40" dirty="0">
                <a:solidFill>
                  <a:srgbClr val="548ED4"/>
                </a:solidFill>
                <a:latin typeface="Calibri"/>
                <a:cs typeface="Calibri"/>
              </a:rPr>
              <a:t>Turkey </a:t>
            </a:r>
            <a:r>
              <a:rPr sz="2400" spc="-5" dirty="0">
                <a:solidFill>
                  <a:srgbClr val="548ED4"/>
                </a:solidFill>
                <a:latin typeface="Calibri"/>
                <a:cs typeface="Calibri"/>
              </a:rPr>
              <a:t>has </a:t>
            </a: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got </a:t>
            </a:r>
            <a:r>
              <a:rPr sz="2400" spc="-15" dirty="0">
                <a:solidFill>
                  <a:srgbClr val="548ED4"/>
                </a:solidFill>
                <a:latin typeface="Calibri"/>
                <a:cs typeface="Calibri"/>
              </a:rPr>
              <a:t>mixed </a:t>
            </a: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population  </a:t>
            </a:r>
            <a:r>
              <a:rPr sz="2400" spc="-25" dirty="0">
                <a:solidFill>
                  <a:srgbClr val="548ED4"/>
                </a:solidFill>
                <a:latin typeface="Calibri"/>
                <a:cs typeface="Calibri"/>
              </a:rPr>
              <a:t>Turkish, </a:t>
            </a:r>
            <a:r>
              <a:rPr sz="2400" spc="-15" dirty="0">
                <a:solidFill>
                  <a:srgbClr val="548ED4"/>
                </a:solidFill>
                <a:latin typeface="Calibri"/>
                <a:cs typeface="Calibri"/>
              </a:rPr>
              <a:t>Kurdish, </a:t>
            </a:r>
            <a:r>
              <a:rPr sz="2400" spc="-5" dirty="0">
                <a:solidFill>
                  <a:srgbClr val="548ED4"/>
                </a:solidFill>
                <a:latin typeface="Calibri"/>
                <a:cs typeface="Calibri"/>
              </a:rPr>
              <a:t>Armanian,</a:t>
            </a:r>
            <a:r>
              <a:rPr sz="2400" spc="-2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Bosnian,</a:t>
            </a:r>
            <a:endParaRPr sz="2400" dirty="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Makedonian, Arabian, </a:t>
            </a:r>
            <a:r>
              <a:rPr sz="2400" spc="-5" dirty="0">
                <a:solidFill>
                  <a:srgbClr val="548ED4"/>
                </a:solidFill>
                <a:latin typeface="Calibri"/>
                <a:cs typeface="Calibri"/>
              </a:rPr>
              <a:t>Africans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others.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Last </a:t>
            </a:r>
            <a:r>
              <a:rPr sz="2400" spc="-25" dirty="0">
                <a:solidFill>
                  <a:srgbClr val="548ED4"/>
                </a:solidFill>
                <a:latin typeface="Calibri"/>
                <a:cs typeface="Calibri"/>
              </a:rPr>
              <a:t>day’s </a:t>
            </a:r>
            <a:r>
              <a:rPr lang="tr-TR" sz="2400" dirty="0">
                <a:solidFill>
                  <a:srgbClr val="548ED4"/>
                </a:solidFill>
                <a:latin typeface="Calibri"/>
                <a:cs typeface="Calibri"/>
              </a:rPr>
              <a:t>3</a:t>
            </a:r>
            <a:r>
              <a:rPr sz="24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million </a:t>
            </a:r>
            <a:r>
              <a:rPr sz="2400" spc="-25" dirty="0">
                <a:solidFill>
                  <a:srgbClr val="548ED4"/>
                </a:solidFill>
                <a:latin typeface="Calibri"/>
                <a:cs typeface="Calibri"/>
              </a:rPr>
              <a:t>Syrian’s </a:t>
            </a:r>
            <a:r>
              <a:rPr sz="2400" spc="-10" dirty="0">
                <a:solidFill>
                  <a:srgbClr val="548ED4"/>
                </a:solidFill>
                <a:latin typeface="Calibri"/>
                <a:cs typeface="Calibri"/>
              </a:rPr>
              <a:t>emigrated </a:t>
            </a:r>
            <a:r>
              <a:rPr sz="2400" spc="-15" dirty="0">
                <a:solidFill>
                  <a:srgbClr val="548ED4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548ED4"/>
                </a:solidFill>
                <a:latin typeface="Calibri"/>
                <a:cs typeface="Calibri"/>
              </a:rPr>
              <a:t>Turkey.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391" y="3752088"/>
            <a:ext cx="4251960" cy="265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463" y="3752088"/>
            <a:ext cx="3663696" cy="2061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4776" y="3752088"/>
            <a:ext cx="4251960" cy="2665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1" y="3744468"/>
            <a:ext cx="3663696" cy="2077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6031738" y="6214135"/>
            <a:ext cx="2578862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spc="-5" dirty="0"/>
              <a:t>Meeting in Poland</a:t>
            </a:r>
          </a:p>
          <a:p>
            <a:pPr algn="ctr">
              <a:lnSpc>
                <a:spcPts val="1435"/>
              </a:lnSpc>
            </a:pPr>
            <a:r>
              <a:rPr lang="en-US" spc="-5" dirty="0"/>
              <a:t>12 to 15 December 2017– Poland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10" y="228600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427</Words>
  <Application>Microsoft Office PowerPoint</Application>
  <PresentationFormat>Ekran Gösterisi (4:3)</PresentationFormat>
  <Paragraphs>61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Office Theme</vt:lpstr>
      <vt:lpstr>TURKEY</vt:lpstr>
      <vt:lpstr>PowerPoint Sunusu</vt:lpstr>
      <vt:lpstr>Where is our country?</vt:lpstr>
      <vt:lpstr>Turkey is on the north hemisphere  between Europe and Asia continents.</vt:lpstr>
      <vt:lpstr>It’s like a bridge between Asia and  Europe. Mediterranen sea, Aegean sea  and Black sea surround our country.</vt:lpstr>
      <vt:lpstr>Our neigbours are Greece, Bulgaria, Iraq,  Syria, Iran, Gerorgia and Armania.</vt:lpstr>
      <vt:lpstr>PowerPoint Sunusu</vt:lpstr>
      <vt:lpstr>There are 81 cities in Turkey. Our school is  in Dalaman,Muğla</vt:lpstr>
      <vt:lpstr>Population</vt:lpstr>
      <vt:lpstr>Religion</vt:lpstr>
      <vt:lpstr>PowerPoint Sunusu</vt:lpstr>
      <vt:lpstr>Turkish scientist Aziz Sancar, He got the Nobel Prize for  mechanistic studies of DNA repair in 2015.</vt:lpstr>
      <vt:lpstr>Some Famous Cities</vt:lpstr>
      <vt:lpstr>Ankara is the capital city of Turkey and in  the central Anatolia.</vt:lpstr>
      <vt:lpstr> İstanbul is the biggest city and cultural,  econimical centre of Turkey.</vt:lpstr>
      <vt:lpstr>Bursa is ski centre of Turkey.</vt:lpstr>
      <vt:lpstr>Antalya is a touristic destination in south of Turkey. Every year, a lot of tourist come to Antalya for holiday.</vt:lpstr>
      <vt:lpstr> İzmir has got an important seaport. The ancient city of  Ephesus is located here.</vt:lpstr>
      <vt:lpstr>Muğla is located at the south west coast of Turkey.The city has so many touristic attractions;especially famous with natural bays and excellent seasides.</vt:lpstr>
      <vt:lpstr>Our city is Dalaman and located at the south west coast of Turkey.</vt:lpstr>
      <vt:lpstr>There are so many orange,lemon,olive and pomagrate gardens in our city..and natural bays…</vt:lpstr>
      <vt:lpstr>Touristic and Historical Desinations</vt:lpstr>
      <vt:lpstr>Istanbul has a lot of Ottoman and Byzantine  Empires Monuments</vt:lpstr>
      <vt:lpstr>Two of the seven marvels of ancient  world are in Anatolia</vt:lpstr>
      <vt:lpstr>Cappadocia</vt:lpstr>
      <vt:lpstr>Fethiye It  is located on the southwest coast of  Turkey, in Muğla.</vt:lpstr>
      <vt:lpstr>    Dalyan is located at the southwest coast      of   Turkey,in Muğla.</vt:lpstr>
      <vt:lpstr>Marmaris is at the southwest coast of Turkey, in    Muğla..with natural seasides and coasts.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 VEGA MARTÍNEZ</dc:creator>
  <cp:lastModifiedBy>Win7</cp:lastModifiedBy>
  <cp:revision>13</cp:revision>
  <dcterms:created xsi:type="dcterms:W3CDTF">2017-12-01T22:33:12Z</dcterms:created>
  <dcterms:modified xsi:type="dcterms:W3CDTF">2018-10-08T13:19:53Z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2017-12-01T00:00:00Z</vt:filetime>
  </property>
</Properties>
</file>