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4" r:id="rId3"/>
    <p:sldId id="260" r:id="rId4"/>
    <p:sldId id="27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VEILLIE Els" userId="91db0772-0fa6-4e54-a816-0bc522db3198" providerId="ADAL" clId="{82646709-3854-44EC-BE24-A693DC806A8C}"/>
    <pc:docChg chg="delSld">
      <pc:chgData name="MERVEILLIE Els" userId="91db0772-0fa6-4e54-a816-0bc522db3198" providerId="ADAL" clId="{82646709-3854-44EC-BE24-A693DC806A8C}" dt="2019-05-13T11:50:44.525" v="21" actId="2696"/>
      <pc:docMkLst>
        <pc:docMk/>
      </pc:docMkLst>
      <pc:sldChg chg="del">
        <pc:chgData name="MERVEILLIE Els" userId="91db0772-0fa6-4e54-a816-0bc522db3198" providerId="ADAL" clId="{82646709-3854-44EC-BE24-A693DC806A8C}" dt="2019-05-13T11:50:35.180" v="0" actId="2696"/>
        <pc:sldMkLst>
          <pc:docMk/>
          <pc:sldMk cId="1529170117" sldId="256"/>
        </pc:sldMkLst>
      </pc:sldChg>
      <pc:sldChg chg="del">
        <pc:chgData name="MERVEILLIE Els" userId="91db0772-0fa6-4e54-a816-0bc522db3198" providerId="ADAL" clId="{82646709-3854-44EC-BE24-A693DC806A8C}" dt="2019-05-13T11:50:35.237" v="8" actId="2696"/>
        <pc:sldMkLst>
          <pc:docMk/>
          <pc:sldMk cId="3560233699" sldId="257"/>
        </pc:sldMkLst>
      </pc:sldChg>
      <pc:sldChg chg="del">
        <pc:chgData name="MERVEILLIE Els" userId="91db0772-0fa6-4e54-a816-0bc522db3198" providerId="ADAL" clId="{82646709-3854-44EC-BE24-A693DC806A8C}" dt="2019-05-13T11:50:35.186" v="1" actId="2696"/>
        <pc:sldMkLst>
          <pc:docMk/>
          <pc:sldMk cId="4007062240" sldId="258"/>
        </pc:sldMkLst>
      </pc:sldChg>
      <pc:sldChg chg="del">
        <pc:chgData name="MERVEILLIE Els" userId="91db0772-0fa6-4e54-a816-0bc522db3198" providerId="ADAL" clId="{82646709-3854-44EC-BE24-A693DC806A8C}" dt="2019-05-13T11:50:44.453" v="13" actId="2696"/>
        <pc:sldMkLst>
          <pc:docMk/>
          <pc:sldMk cId="352049613" sldId="261"/>
        </pc:sldMkLst>
      </pc:sldChg>
      <pc:sldChg chg="del">
        <pc:chgData name="MERVEILLIE Els" userId="91db0772-0fa6-4e54-a816-0bc522db3198" providerId="ADAL" clId="{82646709-3854-44EC-BE24-A693DC806A8C}" dt="2019-05-13T11:50:44.511" v="20" actId="2696"/>
        <pc:sldMkLst>
          <pc:docMk/>
          <pc:sldMk cId="1802893342" sldId="262"/>
        </pc:sldMkLst>
      </pc:sldChg>
      <pc:sldChg chg="del">
        <pc:chgData name="MERVEILLIE Els" userId="91db0772-0fa6-4e54-a816-0bc522db3198" providerId="ADAL" clId="{82646709-3854-44EC-BE24-A693DC806A8C}" dt="2019-05-13T11:50:35.270" v="12" actId="2696"/>
        <pc:sldMkLst>
          <pc:docMk/>
          <pc:sldMk cId="3383304620" sldId="269"/>
        </pc:sldMkLst>
      </pc:sldChg>
      <pc:sldChg chg="del">
        <pc:chgData name="MERVEILLIE Els" userId="91db0772-0fa6-4e54-a816-0bc522db3198" providerId="ADAL" clId="{82646709-3854-44EC-BE24-A693DC806A8C}" dt="2019-05-13T11:50:35.252" v="10" actId="2696"/>
        <pc:sldMkLst>
          <pc:docMk/>
          <pc:sldMk cId="4193834096" sldId="270"/>
        </pc:sldMkLst>
      </pc:sldChg>
      <pc:sldChg chg="del">
        <pc:chgData name="MERVEILLIE Els" userId="91db0772-0fa6-4e54-a816-0bc522db3198" providerId="ADAL" clId="{82646709-3854-44EC-BE24-A693DC806A8C}" dt="2019-05-13T11:50:35.221" v="6" actId="2696"/>
        <pc:sldMkLst>
          <pc:docMk/>
          <pc:sldMk cId="3295681044" sldId="271"/>
        </pc:sldMkLst>
      </pc:sldChg>
      <pc:sldChg chg="del">
        <pc:chgData name="MERVEILLIE Els" userId="91db0772-0fa6-4e54-a816-0bc522db3198" providerId="ADAL" clId="{82646709-3854-44EC-BE24-A693DC806A8C}" dt="2019-05-13T11:50:35.208" v="4" actId="2696"/>
        <pc:sldMkLst>
          <pc:docMk/>
          <pc:sldMk cId="3643869288" sldId="272"/>
        </pc:sldMkLst>
      </pc:sldChg>
      <pc:sldChg chg="del">
        <pc:chgData name="MERVEILLIE Els" userId="91db0772-0fa6-4e54-a816-0bc522db3198" providerId="ADAL" clId="{82646709-3854-44EC-BE24-A693DC806A8C}" dt="2019-05-13T11:50:35.202" v="3" actId="2696"/>
        <pc:sldMkLst>
          <pc:docMk/>
          <pc:sldMk cId="1131104970" sldId="273"/>
        </pc:sldMkLst>
      </pc:sldChg>
      <pc:sldChg chg="del">
        <pc:chgData name="MERVEILLIE Els" userId="91db0772-0fa6-4e54-a816-0bc522db3198" providerId="ADAL" clId="{82646709-3854-44EC-BE24-A693DC806A8C}" dt="2019-05-13T11:50:35.216" v="5" actId="2696"/>
        <pc:sldMkLst>
          <pc:docMk/>
          <pc:sldMk cId="2927962488" sldId="274"/>
        </pc:sldMkLst>
      </pc:sldChg>
      <pc:sldChg chg="del">
        <pc:chgData name="MERVEILLIE Els" userId="91db0772-0fa6-4e54-a816-0bc522db3198" providerId="ADAL" clId="{82646709-3854-44EC-BE24-A693DC806A8C}" dt="2019-05-13T11:50:35.232" v="7" actId="2696"/>
        <pc:sldMkLst>
          <pc:docMk/>
          <pc:sldMk cId="3587827523" sldId="275"/>
        </pc:sldMkLst>
      </pc:sldChg>
      <pc:sldChg chg="del">
        <pc:chgData name="MERVEILLIE Els" userId="91db0772-0fa6-4e54-a816-0bc522db3198" providerId="ADAL" clId="{82646709-3854-44EC-BE24-A693DC806A8C}" dt="2019-05-13T11:50:35.246" v="9" actId="2696"/>
        <pc:sldMkLst>
          <pc:docMk/>
          <pc:sldMk cId="1676404994" sldId="276"/>
        </pc:sldMkLst>
      </pc:sldChg>
      <pc:sldChg chg="del">
        <pc:chgData name="MERVEILLIE Els" userId="91db0772-0fa6-4e54-a816-0bc522db3198" providerId="ADAL" clId="{82646709-3854-44EC-BE24-A693DC806A8C}" dt="2019-05-13T11:50:35.261" v="11" actId="2696"/>
        <pc:sldMkLst>
          <pc:docMk/>
          <pc:sldMk cId="1233248029" sldId="277"/>
        </pc:sldMkLst>
      </pc:sldChg>
      <pc:sldChg chg="del">
        <pc:chgData name="MERVEILLIE Els" userId="91db0772-0fa6-4e54-a816-0bc522db3198" providerId="ADAL" clId="{82646709-3854-44EC-BE24-A693DC806A8C}" dt="2019-05-13T11:50:44.460" v="14" actId="2696"/>
        <pc:sldMkLst>
          <pc:docMk/>
          <pc:sldMk cId="3744347349" sldId="279"/>
        </pc:sldMkLst>
      </pc:sldChg>
      <pc:sldChg chg="del">
        <pc:chgData name="MERVEILLIE Els" userId="91db0772-0fa6-4e54-a816-0bc522db3198" providerId="ADAL" clId="{82646709-3854-44EC-BE24-A693DC806A8C}" dt="2019-05-13T11:50:44.484" v="17" actId="2696"/>
        <pc:sldMkLst>
          <pc:docMk/>
          <pc:sldMk cId="1220839999" sldId="280"/>
        </pc:sldMkLst>
      </pc:sldChg>
      <pc:sldChg chg="del">
        <pc:chgData name="MERVEILLIE Els" userId="91db0772-0fa6-4e54-a816-0bc522db3198" providerId="ADAL" clId="{82646709-3854-44EC-BE24-A693DC806A8C}" dt="2019-05-13T11:50:44.525" v="21" actId="2696"/>
        <pc:sldMkLst>
          <pc:docMk/>
          <pc:sldMk cId="3939616278" sldId="281"/>
        </pc:sldMkLst>
      </pc:sldChg>
      <pc:sldChg chg="del">
        <pc:chgData name="MERVEILLIE Els" userId="91db0772-0fa6-4e54-a816-0bc522db3198" providerId="ADAL" clId="{82646709-3854-44EC-BE24-A693DC806A8C}" dt="2019-05-13T11:50:44.472" v="15" actId="2696"/>
        <pc:sldMkLst>
          <pc:docMk/>
          <pc:sldMk cId="3037935499" sldId="282"/>
        </pc:sldMkLst>
      </pc:sldChg>
      <pc:sldChg chg="del">
        <pc:chgData name="MERVEILLIE Els" userId="91db0772-0fa6-4e54-a816-0bc522db3198" providerId="ADAL" clId="{82646709-3854-44EC-BE24-A693DC806A8C}" dt="2019-05-13T11:50:44.489" v="18" actId="2696"/>
        <pc:sldMkLst>
          <pc:docMk/>
          <pc:sldMk cId="4224786835" sldId="283"/>
        </pc:sldMkLst>
      </pc:sldChg>
      <pc:sldChg chg="del">
        <pc:chgData name="MERVEILLIE Els" userId="91db0772-0fa6-4e54-a816-0bc522db3198" providerId="ADAL" clId="{82646709-3854-44EC-BE24-A693DC806A8C}" dt="2019-05-13T11:50:44.478" v="16" actId="2696"/>
        <pc:sldMkLst>
          <pc:docMk/>
          <pc:sldMk cId="2508215058" sldId="285"/>
        </pc:sldMkLst>
      </pc:sldChg>
      <pc:sldChg chg="del">
        <pc:chgData name="MERVEILLIE Els" userId="91db0772-0fa6-4e54-a816-0bc522db3198" providerId="ADAL" clId="{82646709-3854-44EC-BE24-A693DC806A8C}" dt="2019-05-13T11:50:35.195" v="2" actId="2696"/>
        <pc:sldMkLst>
          <pc:docMk/>
          <pc:sldMk cId="1775667555" sldId="286"/>
        </pc:sldMkLst>
      </pc:sldChg>
      <pc:sldChg chg="del">
        <pc:chgData name="MERVEILLIE Els" userId="91db0772-0fa6-4e54-a816-0bc522db3198" providerId="ADAL" clId="{82646709-3854-44EC-BE24-A693DC806A8C}" dt="2019-05-13T11:50:44.497" v="19" actId="2696"/>
        <pc:sldMkLst>
          <pc:docMk/>
          <pc:sldMk cId="2721599505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27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7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3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41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91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05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67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875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16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7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AB61F-3604-4ECD-B32F-4B8639F1382E}" type="datetimeFigureOut">
              <a:rPr lang="nl-BE" smtClean="0"/>
              <a:t>13/05/2019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5CD55D6-6F9F-436B-8308-E59AA1E8DF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9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85CD50D-465B-470E-B70D-310E2FE54A34}"/>
              </a:ext>
            </a:extLst>
          </p:cNvPr>
          <p:cNvSpPr/>
          <p:nvPr/>
        </p:nvSpPr>
        <p:spPr>
          <a:xfrm>
            <a:off x="457200" y="307539"/>
            <a:ext cx="117347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Which of the following are the complications of Down Syndrome?</a:t>
            </a:r>
            <a:endParaRPr lang="nl-BE" sz="32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Congenital heart defects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Hypertension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Anxiety, sweating and shock like state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of the above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health problems do people with Down Syndrome have_Groot">
            <a:hlinkClick r:id="" action="ppaction://media"/>
            <a:extLst>
              <a:ext uri="{FF2B5EF4-FFF2-40B4-BE49-F238E27FC236}">
                <a16:creationId xmlns:a16="http://schemas.microsoft.com/office/drawing/2014/main" id="{98C4AE39-77E3-43F6-8249-FEFA397F9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968BBE6-4562-461A-BCD7-177BDE1182FD}"/>
              </a:ext>
            </a:extLst>
          </p:cNvPr>
          <p:cNvSpPr/>
          <p:nvPr/>
        </p:nvSpPr>
        <p:spPr>
          <a:xfrm>
            <a:off x="673509" y="307539"/>
            <a:ext cx="109629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What is the average life expectancy for an individual with Down Syndrome?</a:t>
            </a:r>
            <a:endParaRPr lang="nl-BE" sz="32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years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years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years</a:t>
            </a:r>
            <a:endParaRPr lang="nl-BE" sz="3200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	</a:t>
            </a:r>
            <a:r>
              <a:rPr lang="en-US" sz="32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years</a:t>
            </a:r>
            <a:endParaRPr lang="nl-BE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1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long does a person with Down Syndrome live_Groot">
            <a:hlinkClick r:id="" action="ppaction://media"/>
            <a:extLst>
              <a:ext uri="{FF2B5EF4-FFF2-40B4-BE49-F238E27FC236}">
                <a16:creationId xmlns:a16="http://schemas.microsoft.com/office/drawing/2014/main" id="{FB829314-2A7E-4515-AABC-1DCD14BAB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257</TotalTime>
  <Words>28</Words>
  <Application>Microsoft Office PowerPoint</Application>
  <PresentationFormat>Breedbeeld</PresentationFormat>
  <Paragraphs>10</Paragraphs>
  <Slides>4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Arial Nova</vt:lpstr>
      <vt:lpstr>Gill Sans MT</vt:lpstr>
      <vt:lpstr>Galerie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VERHELST Gudrun</dc:creator>
  <cp:lastModifiedBy>MERVEILLIE Els</cp:lastModifiedBy>
  <cp:revision>28</cp:revision>
  <dcterms:created xsi:type="dcterms:W3CDTF">2018-01-27T15:33:22Z</dcterms:created>
  <dcterms:modified xsi:type="dcterms:W3CDTF">2019-05-13T11:50:44Z</dcterms:modified>
</cp:coreProperties>
</file>