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8" r:id="rId2"/>
    <p:sldId id="274" r:id="rId3"/>
    <p:sldId id="275" r:id="rId4"/>
    <p:sldId id="276" r:id="rId5"/>
    <p:sldId id="277" r:id="rId6"/>
    <p:sldId id="278" r:id="rId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E89EB-99C5-4D2E-B628-98AECB645EC3}" v="2" dt="2019-05-13T12:24:02.9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VEILLIE Els" userId="91db0772-0fa6-4e54-a816-0bc522db3198" providerId="ADAL" clId="{F5AE5E13-95B1-4821-96B6-921F17EEEE64}"/>
    <pc:docChg chg="addSld delSld modSld">
      <pc:chgData name="MERVEILLIE Els" userId="91db0772-0fa6-4e54-a816-0bc522db3198" providerId="ADAL" clId="{F5AE5E13-95B1-4821-96B6-921F17EEEE64}" dt="2019-05-13T12:24:02.900" v="11"/>
      <pc:docMkLst>
        <pc:docMk/>
      </pc:docMkLst>
      <pc:sldChg chg="del">
        <pc:chgData name="MERVEILLIE Els" userId="91db0772-0fa6-4e54-a816-0bc522db3198" providerId="ADAL" clId="{F5AE5E13-95B1-4821-96B6-921F17EEEE64}" dt="2019-05-13T12:23:58.203" v="4" actId="2696"/>
        <pc:sldMkLst>
          <pc:docMk/>
          <pc:sldMk cId="0" sldId="257"/>
        </pc:sldMkLst>
      </pc:sldChg>
      <pc:sldChg chg="del">
        <pc:chgData name="MERVEILLIE Els" userId="91db0772-0fa6-4e54-a816-0bc522db3198" providerId="ADAL" clId="{F5AE5E13-95B1-4821-96B6-921F17EEEE64}" dt="2019-05-13T12:23:58.155" v="0" actId="2696"/>
        <pc:sldMkLst>
          <pc:docMk/>
          <pc:sldMk cId="0" sldId="259"/>
        </pc:sldMkLst>
      </pc:sldChg>
      <pc:sldChg chg="del">
        <pc:chgData name="MERVEILLIE Els" userId="91db0772-0fa6-4e54-a816-0bc522db3198" providerId="ADAL" clId="{F5AE5E13-95B1-4821-96B6-921F17EEEE64}" dt="2019-05-13T12:23:58.182" v="2" actId="2696"/>
        <pc:sldMkLst>
          <pc:docMk/>
          <pc:sldMk cId="0" sldId="260"/>
        </pc:sldMkLst>
      </pc:sldChg>
      <pc:sldChg chg="del">
        <pc:chgData name="MERVEILLIE Els" userId="91db0772-0fa6-4e54-a816-0bc522db3198" providerId="ADAL" clId="{F5AE5E13-95B1-4821-96B6-921F17EEEE64}" dt="2019-05-13T12:23:58.191" v="3" actId="2696"/>
        <pc:sldMkLst>
          <pc:docMk/>
          <pc:sldMk cId="0" sldId="261"/>
        </pc:sldMkLst>
      </pc:sldChg>
      <pc:sldChg chg="del">
        <pc:chgData name="MERVEILLIE Els" userId="91db0772-0fa6-4e54-a816-0bc522db3198" providerId="ADAL" clId="{F5AE5E13-95B1-4821-96B6-921F17EEEE64}" dt="2019-05-13T12:23:58.216" v="5" actId="2696"/>
        <pc:sldMkLst>
          <pc:docMk/>
          <pc:sldMk cId="0" sldId="262"/>
        </pc:sldMkLst>
      </pc:sldChg>
      <pc:sldChg chg="del">
        <pc:chgData name="MERVEILLIE Els" userId="91db0772-0fa6-4e54-a816-0bc522db3198" providerId="ADAL" clId="{F5AE5E13-95B1-4821-96B6-921F17EEEE64}" dt="2019-05-13T12:23:58.313" v="8" actId="2696"/>
        <pc:sldMkLst>
          <pc:docMk/>
          <pc:sldMk cId="0" sldId="266"/>
        </pc:sldMkLst>
      </pc:sldChg>
      <pc:sldChg chg="del">
        <pc:chgData name="MERVEILLIE Els" userId="91db0772-0fa6-4e54-a816-0bc522db3198" providerId="ADAL" clId="{F5AE5E13-95B1-4821-96B6-921F17EEEE64}" dt="2019-05-13T12:23:58.232" v="6" actId="2696"/>
        <pc:sldMkLst>
          <pc:docMk/>
          <pc:sldMk cId="0" sldId="267"/>
        </pc:sldMkLst>
      </pc:sldChg>
      <pc:sldChg chg="del">
        <pc:chgData name="MERVEILLIE Els" userId="91db0772-0fa6-4e54-a816-0bc522db3198" providerId="ADAL" clId="{F5AE5E13-95B1-4821-96B6-921F17EEEE64}" dt="2019-05-13T12:23:58.324" v="9" actId="2696"/>
        <pc:sldMkLst>
          <pc:docMk/>
          <pc:sldMk cId="0" sldId="269"/>
        </pc:sldMkLst>
      </pc:sldChg>
      <pc:sldChg chg="add del">
        <pc:chgData name="MERVEILLIE Els" userId="91db0772-0fa6-4e54-a816-0bc522db3198" providerId="ADAL" clId="{F5AE5E13-95B1-4821-96B6-921F17EEEE64}" dt="2019-05-13T12:24:02.900" v="11"/>
        <pc:sldMkLst>
          <pc:docMk/>
          <pc:sldMk cId="2139788715" sldId="279"/>
        </pc:sldMkLst>
      </pc:sldChg>
      <pc:sldChg chg="del">
        <pc:chgData name="MERVEILLIE Els" userId="91db0772-0fa6-4e54-a816-0bc522db3198" providerId="ADAL" clId="{F5AE5E13-95B1-4821-96B6-921F17EEEE64}" dt="2019-05-13T12:23:58.167" v="1" actId="2696"/>
        <pc:sldMkLst>
          <pc:docMk/>
          <pc:sldMk cId="0" sldId="286"/>
        </pc:sldMkLst>
      </pc:sldChg>
      <pc:sldChg chg="del">
        <pc:chgData name="MERVEILLIE Els" userId="91db0772-0fa6-4e54-a816-0bc522db3198" providerId="ADAL" clId="{F5AE5E13-95B1-4821-96B6-921F17EEEE64}" dt="2019-05-13T12:23:58.300" v="7" actId="2696"/>
        <pc:sldMkLst>
          <pc:docMk/>
          <pc:sldMk cId="0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BA0CFF32-ECDA-487C-88D0-32283A50C2D9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2F30BE-2394-49CB-9800-14EDA57AE555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45B27CC-9751-4C92-B893-6C421C1EFBDB}" type="datetime1">
              <a:rPr lang="nl-BE"/>
              <a:pPr lvl="0"/>
              <a:t>13/05/2019</a:t>
            </a:fld>
            <a:endParaRPr 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B5DF50BD-7E8E-4C68-8AEF-F011FCD42B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3" y="685800"/>
            <a:ext cx="6096003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5E77D743-CAC3-400F-B3D6-EEE1C0E2D65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56D7AFD-9F8C-41D7-9446-62CD50CEDAD2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57F6D99-902A-405C-91A5-F3A70A4CDD7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BE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EE9DCF7D-E36F-4F86-B6E2-8C89CBAF560E}" type="slidenum"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0720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7107B31E-A182-4D0C-81AE-48A11E338DFA}"/>
              </a:ext>
            </a:extLst>
          </p:cNvPr>
          <p:cNvSpPr/>
          <p:nvPr/>
        </p:nvSpPr>
        <p:spPr>
          <a:xfrm>
            <a:off x="920837" y="1346947"/>
            <a:ext cx="10222992" cy="80686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491B31B8-B538-493C-94A1-DD8CE7AF79C2}"/>
              </a:ext>
            </a:extLst>
          </p:cNvPr>
          <p:cNvSpPr/>
          <p:nvPr/>
        </p:nvSpPr>
        <p:spPr>
          <a:xfrm>
            <a:off x="920837" y="4299691"/>
            <a:ext cx="10222992" cy="80686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1C2000E6-0AA0-41F8-AA4C-FFCD4DD49D6C}"/>
              </a:ext>
            </a:extLst>
          </p:cNvPr>
          <p:cNvSpPr/>
          <p:nvPr/>
        </p:nvSpPr>
        <p:spPr>
          <a:xfrm>
            <a:off x="920837" y="1484775"/>
            <a:ext cx="10222992" cy="2743200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2ADE3C9F-A384-42E3-AEAB-BE45FC877244}"/>
              </a:ext>
            </a:extLst>
          </p:cNvPr>
          <p:cNvGrpSpPr/>
          <p:nvPr/>
        </p:nvGrpSpPr>
        <p:grpSpPr>
          <a:xfrm>
            <a:off x="9649215" y="4068924"/>
            <a:ext cx="1080903" cy="1080903"/>
            <a:chOff x="9649215" y="4068924"/>
            <a:chExt cx="1080903" cy="1080903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0D8F5E88-FE87-464D-8EDC-EB001D099E0C}"/>
                </a:ext>
              </a:extLst>
            </p:cNvPr>
            <p:cNvSpPr/>
            <p:nvPr/>
          </p:nvSpPr>
          <p:spPr>
            <a:xfrm>
              <a:off x="9649215" y="4068924"/>
              <a:ext cx="1080903" cy="108090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7" name="Oval 11">
              <a:extLst>
                <a:ext uri="{FF2B5EF4-FFF2-40B4-BE49-F238E27FC236}">
                  <a16:creationId xmlns:a16="http://schemas.microsoft.com/office/drawing/2014/main" id="{ADF7613E-D430-4055-8F68-901119877AEB}"/>
                </a:ext>
              </a:extLst>
            </p:cNvPr>
            <p:cNvSpPr/>
            <p:nvPr/>
          </p:nvSpPr>
          <p:spPr>
            <a:xfrm>
              <a:off x="9757306" y="4177015"/>
              <a:ext cx="864720" cy="8647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FDED458-55EE-4801-BA0A-957241C5AB9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51560" y="1432224"/>
            <a:ext cx="9966960" cy="3035808"/>
          </a:xfrm>
        </p:spPr>
        <p:txBody>
          <a:bodyPr/>
          <a:lstStyle>
            <a:lvl1pPr>
              <a:lnSpc>
                <a:spcPct val="80000"/>
              </a:lnSpc>
              <a:defRPr sz="9600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0D9FF1-23E0-416E-A332-3BCA86DDB32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69848" y="4389120"/>
            <a:ext cx="7891271" cy="1069848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5574E8D-7F27-43CE-B35B-527579A9A30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CCA654B-1D0B-4CD6-B603-A106BF8FF3E5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93173DC-349A-4BDC-A2E7-821AFADB4F3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07FAA2-7976-4151-965D-2079A49F1F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9592732" y="4289331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F03F5E84-F0AA-4B0B-B20E-CF5C9C00B73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71079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11C6-0FCB-448C-A8D6-EA7AFCC0ABC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D9A7C-FA21-4D45-8718-E3DECF1BA39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A34B3-D077-4E35-A90C-7BF10A4F3B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93E9D5-CA38-4FBE-AE65-0765FF3F9CD5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CF307-1266-41F4-A6F1-EC3E1576B6A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27889D-1583-4F56-AF35-D29B5FA4149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4DB5FF-89FD-4D8A-B2E6-04ED9472C6DC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33046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65F5BA-B770-4228-96A9-51EF7127EBDF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533396"/>
            <a:ext cx="2552703" cy="5638803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7E3176-21B9-4F7F-AA60-2B77F392D3A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1066803" y="533396"/>
            <a:ext cx="7505696" cy="5638803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D7126-0716-4326-B356-FD7DB10061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AD5AE4-48F5-4D50-BBC4-52C3CE7BE317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A70A2D-CE86-4E64-8083-B7D1DC3F07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2BC24A-16CE-4A96-BC71-A283E0F2A7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DB1A5F-ADDB-41DA-B6C8-4F02CE825BE2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8102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970FC-97AA-41AE-87F4-EAD3AE77670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AC110-2FD7-40AA-A1FD-65DE89599263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234C3-465E-4FAC-A5B3-F27CC819B7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B943415-D548-4C9F-8772-3D6F035825B5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ABF95-BC6D-4D18-AD34-DCF343850B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2CC55-B27D-4721-B97D-E80F10A1DD6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F23176-1587-4C49-8D25-27017D4B193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15043"/>
      </p:ext>
    </p:extLst>
  </p:cSld>
  <p:clrMapOvr>
    <a:masterClrMapping/>
  </p:clrMapOvr>
  <p:transition spd="slow">
    <p:push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14048BB-D147-47A0-9CB5-4F357F4C24F7}"/>
              </a:ext>
            </a:extLst>
          </p:cNvPr>
          <p:cNvSpPr/>
          <p:nvPr/>
        </p:nvSpPr>
        <p:spPr>
          <a:xfrm>
            <a:off x="0" y="4917990"/>
            <a:ext cx="12191996" cy="1940009"/>
          </a:xfrm>
          <a:prstGeom prst="rect">
            <a:avLst/>
          </a:prstGeom>
          <a:blipFill>
            <a:blip r:embed="rId2">
              <a:alphaModFix amt="85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72BA6E4-336A-4353-8445-24DFD33957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7127" y="1225296"/>
            <a:ext cx="9281160" cy="3520439"/>
          </a:xfrm>
        </p:spPr>
        <p:txBody>
          <a:bodyPr/>
          <a:lstStyle>
            <a:lvl1pPr>
              <a:lnSpc>
                <a:spcPct val="80000"/>
              </a:lnSpc>
              <a:defRPr sz="8000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8150882-E5D3-4C02-838A-9AEC7D293E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E0E40-A379-451A-9B25-43DDCED433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>
          <a:xfrm>
            <a:off x="8593668" y="6272783"/>
            <a:ext cx="2644307" cy="365129"/>
          </a:xfrm>
        </p:spPr>
        <p:txBody>
          <a:bodyPr/>
          <a:lstStyle>
            <a:lvl1pPr>
              <a:defRPr/>
            </a:lvl1pPr>
          </a:lstStyle>
          <a:p>
            <a:pPr lvl="0"/>
            <a:fld id="{0D3719C7-372D-4C4C-A00C-7353D002C8FC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AE10BE-0ABB-4BBD-9AF4-4FDFD70C9E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2182709" y="6272783"/>
            <a:ext cx="6327648" cy="365129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11F6C563-4CD1-4EE1-8026-E4AA93941725}"/>
              </a:ext>
            </a:extLst>
          </p:cNvPr>
          <p:cNvGrpSpPr/>
          <p:nvPr/>
        </p:nvGrpSpPr>
        <p:grpSpPr>
          <a:xfrm>
            <a:off x="897401" y="2325849"/>
            <a:ext cx="1080903" cy="1080903"/>
            <a:chOff x="897401" y="2325849"/>
            <a:chExt cx="1080903" cy="1080903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DD0E6E82-1D14-47B7-8FBA-1A616A344C2B}"/>
                </a:ext>
              </a:extLst>
            </p:cNvPr>
            <p:cNvSpPr/>
            <p:nvPr/>
          </p:nvSpPr>
          <p:spPr>
            <a:xfrm>
              <a:off x="897401" y="2325849"/>
              <a:ext cx="1080903" cy="1080903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0A1AFD9-9042-438F-9D90-C02465FF85A6}"/>
                </a:ext>
              </a:extLst>
            </p:cNvPr>
            <p:cNvSpPr/>
            <p:nvPr/>
          </p:nvSpPr>
          <p:spPr>
            <a:xfrm>
              <a:off x="1005492" y="2433940"/>
              <a:ext cx="864720" cy="86472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25402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0B5BC14-1361-4E90-84B6-CAB6C3A602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843698" y="2506132"/>
            <a:ext cx="1188299" cy="720327"/>
          </a:xfrm>
        </p:spPr>
        <p:txBody>
          <a:bodyPr/>
          <a:lstStyle>
            <a:lvl1pPr>
              <a:defRPr sz="2800"/>
            </a:lvl1pPr>
          </a:lstStyle>
          <a:p>
            <a:pPr lvl="0"/>
            <a:fld id="{524AA927-0039-4FD1-8019-6091BAC381A0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1847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3D6CC-4DCD-4335-B0D3-6957A17C89E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3C520-3AD4-4C9B-BB1B-3B7A1BF6760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69848" y="2194560"/>
            <a:ext cx="4754880" cy="39776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6B77E-EB68-447E-8363-EBF453B5959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64224" y="2194560"/>
            <a:ext cx="4754880" cy="397763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818B4-6974-4EAE-A8DD-133B53EB95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5C4850-6C33-452A-8291-73D634328C45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7D74F-7A23-49D1-8B79-C068FB5E77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F2472-0C8A-4D37-B4BA-8CB0B3AC9A4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B73749-E06C-4506-A253-C0ADEBD957A1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5200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4DCB83B5-D183-432C-84DF-A035DC63CD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69985-F8B4-436A-B103-FF21001AF8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6803" y="2048256"/>
            <a:ext cx="4754880" cy="640080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9E361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F3B76-290E-4626-B224-2B8280C9BE0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B6EDB0-D470-48AF-87A8-0EEC954F6BB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64224" y="2048256"/>
            <a:ext cx="4754880" cy="640080"/>
          </a:xfrm>
        </p:spPr>
        <p:txBody>
          <a:bodyPr anchor="ctr"/>
          <a:lstStyle>
            <a:lvl1pPr marL="0" indent="0">
              <a:buNone/>
              <a:defRPr b="1">
                <a:solidFill>
                  <a:srgbClr val="9E361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01E17-B0E0-42CA-842D-58B7B94C02F9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F07C60-C346-4164-8E29-7AEEBEECDE4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B8190B-D034-4CFD-8548-0BA6E6869805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0A6F52-0115-4C30-908A-DF0C629625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70284-E2B2-4C66-84A0-D7FD8A5B03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EF93D8-AD24-421E-93FF-C250716A27EB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29221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3BBC4B8C-1CDA-4430-9920-F00666D6421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DBE8F-BA10-4041-BC2A-8691160D5E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127B52-6200-4F2C-A2E0-FE15D0E4C48A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8E5DF2-0F69-444D-8C40-4011D7093E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8D6B7-0D68-45B6-B245-8FEF46E681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C0E02D-E606-4DED-8CE0-D7D56FE7E84D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271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AF443-3D6B-4461-A30A-EF18E6AC8D6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94F10F-BC9B-4776-9A7F-BD4A033358AD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E89337-7B6D-42AF-B10E-DF31E32BAE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CDDADD-8267-4D12-8D0B-75B1BB0FF0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F80E6D-36C1-47DC-8653-E9E1193FF7B4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1595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ED23009-0AFB-4CAC-B683-F3D9ACFD2F6A}"/>
              </a:ext>
            </a:extLst>
          </p:cNvPr>
          <p:cNvSpPr/>
          <p:nvPr/>
        </p:nvSpPr>
        <p:spPr>
          <a:xfrm>
            <a:off x="8303739" y="0"/>
            <a:ext cx="3888257" cy="6858000"/>
          </a:xfrm>
          <a:prstGeom prst="rect">
            <a:avLst/>
          </a:prstGeom>
          <a:blipFill>
            <a:blip r:embed="rId2">
              <a:alphaModFix amt="60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711D0E1-2213-47B6-BF49-EEC4E99368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F92736-9062-4B66-AE7D-D3FCA9B56EB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685800"/>
            <a:ext cx="6711696" cy="502005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79717D7-333D-469A-8B00-0105FCE0EDD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rgbClr val="9E361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A561B647-6AD8-4BB1-8D64-8E6D42B8E5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D08E96-A0D3-4D96-BD41-DF7BB6B18554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ACF8B89-34B5-4F24-B1C1-560C41CA745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C864BE96-A021-40D6-A3A0-8CC3F1819494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7BB7345D-BB2F-4BE0-82AA-5CF4D4B7BAA1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FC473F97-95FE-440A-B8B9-B2B935796B27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0EBBC89-4612-43EA-82CF-6C7100F6124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B2E071-1BE9-4548-A513-AA4A1A11F19A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32258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DFF150C1-F085-47A5-97F0-C4053C8949C3}"/>
              </a:ext>
            </a:extLst>
          </p:cNvPr>
          <p:cNvSpPr/>
          <p:nvPr/>
        </p:nvSpPr>
        <p:spPr>
          <a:xfrm>
            <a:off x="8303739" y="0"/>
            <a:ext cx="3888257" cy="6858000"/>
          </a:xfrm>
          <a:prstGeom prst="rect">
            <a:avLst/>
          </a:prstGeom>
          <a:blipFill>
            <a:blip r:embed="rId2">
              <a:alphaModFix amt="60000"/>
            </a:blip>
            <a:tile sx="92000" sy="89000" algn="ctr"/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BE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35FAA87-F1FE-440E-862B-2D4B8FD61A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3200" b="1"/>
            </a:lvl1pPr>
          </a:lstStyle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16A230F2-DDF1-4DF7-9097-7D502174807F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0" y="0"/>
            <a:ext cx="8303739" cy="6858000"/>
          </a:xfrm>
          <a:solidFill>
            <a:srgbClr val="E1E0E0"/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E58778C-651D-4773-B431-7C62E16548E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rgbClr val="9E3611"/>
                </a:solidFill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1DE515F-46C8-4D51-B94F-1F9CA119420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E301BC-2666-46E7-B32D-E9E7E4A6A193}" type="datetime1">
              <a:rPr lang="en-US"/>
              <a:pPr lvl="0"/>
              <a:t>5/13/2019</a:t>
            </a:fld>
            <a:endParaRPr lang="en-US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8AB91593-DF86-4C84-9056-C92B600AACA1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B1668652-F83E-440C-BBF8-AAAA7E1EF799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43A3414D-F15E-4342-9027-11355CFCC009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CE22E28D-96EB-4185-A97E-A636199EC65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817A30-C03D-4D24-9E23-E7AD8DE4F278}" type="slidenum"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48120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8E8B47-9924-4867-83A4-F562CB7894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/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9B9F4-223B-46BC-9A94-C6A56A9385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197BEF-8D9F-4AD0-912E-827689D56E4C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964423" y="6272783"/>
            <a:ext cx="3273552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696464"/>
                </a:solidFill>
                <a:uFillTx/>
                <a:latin typeface="Rockwell"/>
              </a:defRPr>
            </a:lvl1pPr>
          </a:lstStyle>
          <a:p>
            <a:pPr lvl="0"/>
            <a:fld id="{C1261CD3-FA9A-4586-A07B-576FA1741D2D}" type="datetime1">
              <a:rPr lang="en-US"/>
              <a:pPr lvl="0"/>
              <a:t>5/13/2019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29381-9DE8-44EE-B0E0-98B627B5A125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88136" y="6272783"/>
            <a:ext cx="6327648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696464"/>
                </a:solidFill>
                <a:uFillTx/>
                <a:latin typeface="Rockwell"/>
              </a:defRPr>
            </a:lvl1pPr>
          </a:lstStyle>
          <a:p>
            <a:pPr lvl="0"/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991CD63C-2F2C-4575-B1D4-83EC459B775A}"/>
              </a:ext>
            </a:extLst>
          </p:cNvPr>
          <p:cNvGrpSpPr/>
          <p:nvPr/>
        </p:nvGrpSpPr>
        <p:grpSpPr>
          <a:xfrm>
            <a:off x="11401726" y="6229679"/>
            <a:ext cx="457200" cy="457200"/>
            <a:chOff x="11401726" y="6229679"/>
            <a:chExt cx="457200" cy="457200"/>
          </a:xfrm>
        </p:grpSpPr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308B6C01-2C3A-4704-80D2-A1A612E244F8}"/>
                </a:ext>
              </a:extLst>
            </p:cNvPr>
            <p:cNvSpPr/>
            <p:nvPr/>
          </p:nvSpPr>
          <p:spPr>
            <a:xfrm>
              <a:off x="11401726" y="6229679"/>
              <a:ext cx="457200" cy="457200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blipFill>
              <a:blip r:embed="rId13">
                <a:alphaModFix/>
              </a:blip>
              <a:tile sx="85486" sy="85825" algn="tl"/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  <p:sp>
          <p:nvSpPr>
            <p:cNvPr id="8" name="Oval 8">
              <a:extLst>
                <a:ext uri="{FF2B5EF4-FFF2-40B4-BE49-F238E27FC236}">
                  <a16:creationId xmlns:a16="http://schemas.microsoft.com/office/drawing/2014/main" id="{6E723C71-4ED0-4CFE-9307-7BB810F75D3E}"/>
                </a:ext>
              </a:extLst>
            </p:cNvPr>
            <p:cNvSpPr/>
            <p:nvPr/>
          </p:nvSpPr>
          <p:spPr>
            <a:xfrm>
              <a:off x="11430914" y="6258875"/>
              <a:ext cx="398815" cy="398815"/>
            </a:xfrm>
            <a:custGeom>
              <a:avLst/>
              <a:gdLst>
                <a:gd name="f0" fmla="val 21600000"/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+- 0 0 -360"/>
                <a:gd name="f10" fmla="+- 0 0 -180"/>
                <a:gd name="f11" fmla="abs f4"/>
                <a:gd name="f12" fmla="abs f5"/>
                <a:gd name="f13" fmla="abs f6"/>
                <a:gd name="f14" fmla="+- 2700000 f2 0"/>
                <a:gd name="f15" fmla="*/ f9 f1 1"/>
                <a:gd name="f16" fmla="*/ f10 f1 1"/>
                <a:gd name="f17" fmla="?: f11 f4 1"/>
                <a:gd name="f18" fmla="?: f12 f5 1"/>
                <a:gd name="f19" fmla="?: f13 f6 1"/>
                <a:gd name="f20" fmla="+- f14 0 f2"/>
                <a:gd name="f21" fmla="*/ f15 1 f3"/>
                <a:gd name="f22" fmla="*/ f16 1 f3"/>
                <a:gd name="f23" fmla="*/ f17 1 21600"/>
                <a:gd name="f24" fmla="*/ f18 1 21600"/>
                <a:gd name="f25" fmla="*/ 21600 f17 1"/>
                <a:gd name="f26" fmla="*/ 21600 f18 1"/>
                <a:gd name="f27" fmla="+- f20 f2 0"/>
                <a:gd name="f28" fmla="+- f21 0 f2"/>
                <a:gd name="f29" fmla="+- f22 0 f2"/>
                <a:gd name="f30" fmla="min f24 f23"/>
                <a:gd name="f31" fmla="*/ f25 1 f19"/>
                <a:gd name="f32" fmla="*/ f26 1 f19"/>
                <a:gd name="f33" fmla="*/ f27 f8 1"/>
                <a:gd name="f34" fmla="val f31"/>
                <a:gd name="f35" fmla="val f32"/>
                <a:gd name="f36" fmla="*/ f33 1 f1"/>
                <a:gd name="f37" fmla="*/ f7 f30 1"/>
                <a:gd name="f38" fmla="+- f35 0 f7"/>
                <a:gd name="f39" fmla="+- f34 0 f7"/>
                <a:gd name="f40" fmla="+- 0 0 f36"/>
                <a:gd name="f41" fmla="*/ f38 1 2"/>
                <a:gd name="f42" fmla="*/ f39 1 2"/>
                <a:gd name="f43" fmla="+- 0 0 f40"/>
                <a:gd name="f44" fmla="+- f7 f41 0"/>
                <a:gd name="f45" fmla="+- f7 f42 0"/>
                <a:gd name="f46" fmla="*/ f43 f1 1"/>
                <a:gd name="f47" fmla="*/ f42 f30 1"/>
                <a:gd name="f48" fmla="*/ f41 f30 1"/>
                <a:gd name="f49" fmla="*/ f46 1 f8"/>
                <a:gd name="f50" fmla="*/ f44 f30 1"/>
                <a:gd name="f51" fmla="+- f49 0 f2"/>
                <a:gd name="f52" fmla="cos 1 f51"/>
                <a:gd name="f53" fmla="sin 1 f51"/>
                <a:gd name="f54" fmla="+- 0 0 f52"/>
                <a:gd name="f55" fmla="+- 0 0 f53"/>
                <a:gd name="f56" fmla="+- 0 0 f54"/>
                <a:gd name="f57" fmla="+- 0 0 f55"/>
                <a:gd name="f58" fmla="val f56"/>
                <a:gd name="f59" fmla="val f57"/>
                <a:gd name="f60" fmla="*/ f58 f42 1"/>
                <a:gd name="f61" fmla="*/ f59 f41 1"/>
                <a:gd name="f62" fmla="+- f45 0 f60"/>
                <a:gd name="f63" fmla="+- f45 f60 0"/>
                <a:gd name="f64" fmla="+- f44 0 f61"/>
                <a:gd name="f65" fmla="+- f44 f61 0"/>
                <a:gd name="f66" fmla="*/ f62 f30 1"/>
                <a:gd name="f67" fmla="*/ f64 f30 1"/>
                <a:gd name="f68" fmla="*/ f63 f30 1"/>
                <a:gd name="f69" fmla="*/ f65 f3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8">
                  <a:pos x="f66" y="f67"/>
                </a:cxn>
                <a:cxn ang="f29">
                  <a:pos x="f66" y="f69"/>
                </a:cxn>
                <a:cxn ang="f29">
                  <a:pos x="f68" y="f69"/>
                </a:cxn>
                <a:cxn ang="f28">
                  <a:pos x="f68" y="f67"/>
                </a:cxn>
              </a:cxnLst>
              <a:rect l="f66" t="f67" r="f68" b="f69"/>
              <a:pathLst>
                <a:path>
                  <a:moveTo>
                    <a:pt x="f37" y="f50"/>
                  </a:moveTo>
                  <a:arcTo wR="f47" hR="f48" stAng="f1" swAng="f0"/>
                  <a:close/>
                </a:path>
              </a:pathLst>
            </a:custGeom>
            <a:noFill/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endParaRPr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0519D47-BAAD-4A18-B1F7-E3747BFEDDD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311128" y="6272783"/>
            <a:ext cx="64008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400" b="1" i="0" u="none" strike="noStrike" kern="1200" cap="none" spc="0" baseline="0">
                <a:solidFill>
                  <a:srgbClr val="FFFFFF"/>
                </a:solidFill>
                <a:uFillTx/>
                <a:latin typeface="Rockwell Condensed"/>
              </a:defRPr>
            </a:lvl1pPr>
          </a:lstStyle>
          <a:p>
            <a:pPr lvl="0"/>
            <a:fld id="{353165E2-08E7-48D1-86F5-ED834309DC84}" type="slidenum"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nl-NL" sz="5400" b="0" i="0" u="none" strike="noStrike" kern="1200" cap="all" spc="0" baseline="0">
          <a:solidFill>
            <a:srgbClr val="000000"/>
          </a:solidFill>
          <a:uFillTx/>
          <a:latin typeface="Rockwell Condensed"/>
        </a:defRPr>
      </a:lvl1pPr>
    </p:titleStyle>
    <p:bodyStyle>
      <a:lvl1pPr marL="182880" marR="0" lvl="0" indent="-182880" algn="l" defTabSz="914400" rtl="0" fontAlgn="auto" hangingPunct="1">
        <a:lnSpc>
          <a:spcPct val="90000"/>
        </a:lnSpc>
        <a:spcBef>
          <a:spcPts val="1200"/>
        </a:spcBef>
        <a:spcAft>
          <a:spcPts val="0"/>
        </a:spcAft>
        <a:buClr>
          <a:srgbClr val="9E3611"/>
        </a:buClr>
        <a:buSzPct val="85000"/>
        <a:buFont typeface="Wingdings" pitchFamily="2"/>
        <a:buChar char="§"/>
        <a:tabLst/>
        <a:defRPr lang="nl-NL" sz="2000" b="0" i="0" u="none" strike="noStrike" kern="1200" cap="none" spc="0" baseline="0">
          <a:solidFill>
            <a:srgbClr val="000000"/>
          </a:solidFill>
          <a:uFillTx/>
          <a:latin typeface="Rockwell"/>
        </a:defRPr>
      </a:lvl1pPr>
      <a:lvl2pPr marL="457200" marR="0" lvl="1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/>
        <a:buChar char="§"/>
        <a:tabLst/>
        <a:defRPr lang="nl-NL" sz="1800" b="0" i="0" u="none" strike="noStrike" kern="1200" cap="none" spc="0" baseline="0">
          <a:solidFill>
            <a:srgbClr val="000000"/>
          </a:solidFill>
          <a:uFillTx/>
          <a:latin typeface="Rockwell"/>
        </a:defRPr>
      </a:lvl2pPr>
      <a:lvl3pPr marL="731520" marR="0" lvl="2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/>
        <a:buChar char="§"/>
        <a:tabLst/>
        <a:defRPr lang="nl-NL" sz="1600" b="0" i="0" u="none" strike="noStrike" kern="1200" cap="none" spc="0" baseline="0">
          <a:solidFill>
            <a:srgbClr val="000000"/>
          </a:solidFill>
          <a:uFillTx/>
          <a:latin typeface="Rockwell"/>
        </a:defRPr>
      </a:lvl3pPr>
      <a:lvl4pPr marL="1005840" marR="0" lvl="3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/>
        <a:buChar char="§"/>
        <a:tabLst/>
        <a:defRPr lang="nl-NL" sz="1600" b="0" i="0" u="none" strike="noStrike" kern="1200" cap="none" spc="0" baseline="0">
          <a:solidFill>
            <a:srgbClr val="000000"/>
          </a:solidFill>
          <a:uFillTx/>
          <a:latin typeface="Rockwell"/>
        </a:defRPr>
      </a:lvl4pPr>
      <a:lvl5pPr marL="1280160" marR="0" lvl="4" indent="-182880" algn="l" defTabSz="914400" rtl="0" fontAlgn="auto" hangingPunct="1">
        <a:lnSpc>
          <a:spcPct val="90000"/>
        </a:lnSpc>
        <a:spcBef>
          <a:spcPts val="400"/>
        </a:spcBef>
        <a:spcAft>
          <a:spcPts val="200"/>
        </a:spcAft>
        <a:buClr>
          <a:srgbClr val="9E3611"/>
        </a:buClr>
        <a:buSzPct val="85000"/>
        <a:buFont typeface="Wingdings" pitchFamily="2"/>
        <a:buChar char="§"/>
        <a:tabLst/>
        <a:defRPr lang="nl-NL" sz="1600" b="0" i="0" u="none" strike="noStrike" kern="1200" cap="none" spc="0" baseline="0">
          <a:solidFill>
            <a:srgbClr val="000000"/>
          </a:solidFill>
          <a:uFillTx/>
          <a:latin typeface="Rockwel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hyperlink" Target="https://www.google.be/url?sa=i&amp;rct=j&amp;q=&amp;esrc=s&amp;source=images&amp;cd=&amp;cad=rja&amp;uact=8&amp;ved=0ahUKEwiQs_fjkt3YAhUB-aQKHRblBUoQjRwIBw&amp;url=http%3A%2F%2Fwww.treinreiziger.nl%2Freizigers-met-een-functiebeperking-reizen-gratis-bij-arriva%2F&amp;psig=AOvVaw1UjbUJS3Kxs8rEByPdEIiC&amp;ust=1516214878527342" TargetMode="External"/><Relationship Id="rId12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hyperlink" Target="https://www.google.be/url?sa=i&amp;rct=j&amp;q=&amp;esrc=s&amp;source=images&amp;cd=&amp;cad=rja&amp;uact=8&amp;ved=0ahUKEwjG7uWhlN3YAhUD66QKHRtMDJwQjRwIBw&amp;url=http%3A%2F%2Fwww.remotec.be%2Fwegmarkering-en-belijning%2F&amp;psig=AOvVaw2I58tF8U8fdqyCWqVcbjP6&amp;ust=1516215269495040" TargetMode="External"/><Relationship Id="rId5" Type="http://schemas.openxmlformats.org/officeDocument/2006/relationships/hyperlink" Target="https://www.google.be/url?sa=i&amp;rct=j&amp;q=&amp;esrc=s&amp;source=images&amp;cd=&amp;cad=rja&amp;uact=8&amp;ved=0ahUKEwio9t-nkN3YAhXRy6QKHXYHBgoQjRwIBw&amp;url=https%3A%2F%2Fblog.sanitairwinkel.nl%2Faangepast-sanitair-voor-uw-badkamer-wordt-het-vergoed%2F&amp;psig=AOvVaw294rX7lRA-OqAtVqHRgHgx&amp;ust=1516214230113351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hyperlink" Target="https://www.google.be/url?sa=i&amp;rct=j&amp;q=&amp;esrc=s&amp;source=images&amp;cd=&amp;cad=rja&amp;uact=8&amp;ved=0ahUKEwjG2a-IlN3YAhXQ-aQKHT6WBSYQjRwIBw&amp;url=http%3A%2F%2Fwww.atni.be%2F2016%2F09%2F05%2Frio-2016-vijf-paralympische-atleten-actie%2F&amp;psig=AOvVaw2yZ8Di9BtTyTsJ2zha-4uO&amp;ust=151621523581780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hyperlink" Target="https://www.google.be/url?sa=i&amp;rct=j&amp;q=&amp;esrc=s&amp;source=images&amp;cd=&amp;cad=rja&amp;uact=8&amp;ved=0ahUKEwi9746Fl93YAhVRI-wKHY3MAyIQjRwIBw&amp;url=https%3A%2F%2Fwww.change.org%2Fp%2F%25C3%25A9conomies-sur-le-dos-des-personnes-handicap%25C3%25A9es-stop-%25C3%25A0-l-ind%25C3%25A9cence&amp;psig=AOvVaw3zNE5vAkXPEEELEQ9hcXYo&amp;ust=1516216030442870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be/url?sa=i&amp;rct=j&amp;q=&amp;esrc=s&amp;source=images&amp;cd=&amp;cad=rja&amp;uact=8&amp;ved=0ahUKEwjRgr7Y597YAhXLLFAKHVFGCMkQjRwIBw&amp;url=http%3A%2F%2Fsafeparenthood.org%2F2015%2F08%2F16%2Fpregnancy-symptoms-stages%2F&amp;psig=AOvVaw1B2MTPGFKb1lyk3R-EdUCA&amp;ust=1516272042654313" TargetMode="External"/><Relationship Id="rId5" Type="http://schemas.openxmlformats.org/officeDocument/2006/relationships/image" Target="../media/image13.jpeg"/><Relationship Id="rId4" Type="http://schemas.openxmlformats.org/officeDocument/2006/relationships/hyperlink" Target="https://www.google.be/url?sa=i&amp;rct=j&amp;q=&amp;esrc=s&amp;source=images&amp;cd=&amp;cad=rja&amp;uact=8&amp;ved=0ahUKEwjJj7mqoN3YAhUH46QKHaNUAXwQjRwIBw&amp;url=https%3A%2F%2Fwww.youtube.com%2Fwatch%3Fv%3DvWKqeJxzeBc&amp;psig=AOvVaw39jW0iOpHbH4NsvpOo_JZA&amp;ust=151621853101441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www.google.be/url?sa=i&amp;rct=j&amp;q=&amp;esrc=s&amp;source=images&amp;cd=&amp;cad=rja&amp;uact=8&amp;ved=0ahUKEwilxaP8pt3YAhWIFuwKHeMnD-0QjRwIBw&amp;url=http%3A%2F%2Fwww.thema-anna.nl%2Fbloedafname-voor-nipt-trident-2.html&amp;psig=AOvVaw2BONgnrh5TwjT42kiDynzD&amp;ust=1516220313019805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5.jpeg"/><Relationship Id="rId7" Type="http://schemas.openxmlformats.org/officeDocument/2006/relationships/hyperlink" Target="https://www.google.be/url?sa=i&amp;rct=j&amp;q=&amp;esrc=s&amp;source=images&amp;cd=&amp;cad=rja&amp;uact=8&amp;ved=0ahUKEwiU6KHG7N7YAhWKZFAKHQ_IBccQjRwIBw&amp;url=https%3A%2F%2Fnl.depositphotos.com%2F16043247%2Fstock-photo-handicap-house.html&amp;psig=AOvVaw3eEsdYLNO2kQXgqHYPY5fb&amp;ust=1516273349594218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hyperlink" Target="https://www.google.be/url?sa=i&amp;rct=j&amp;q=&amp;esrc=s&amp;source=images&amp;cd=&amp;cad=rja&amp;uact=8&amp;ved=0ahUKEwju-qGr7d7YAhXOzKQKHe3VBhUQjRwIBw&amp;url=http%3A%2F%2Fwww.lesoir.be%2F133418%2Farticle%2F2018-01-11%2Fla-comedienne-flamande-lies-lefever-retrouvee-morte-son-domicile&amp;psig=AOvVaw1JBADhFeFS60-LFBy4vsW3&amp;ust=151627355285497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wood background">
            <a:extLst>
              <a:ext uri="{FF2B5EF4-FFF2-40B4-BE49-F238E27FC236}">
                <a16:creationId xmlns:a16="http://schemas.microsoft.com/office/drawing/2014/main" id="{05DB7F34-8B4C-4353-AF5C-7D60DE90B0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fbeeldingsresultaat voor grey background">
            <a:extLst>
              <a:ext uri="{FF2B5EF4-FFF2-40B4-BE49-F238E27FC236}">
                <a16:creationId xmlns:a16="http://schemas.microsoft.com/office/drawing/2014/main" id="{7D967D56-0429-4446-A867-3E7C0B25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139" y="0"/>
            <a:ext cx="12194136" cy="6858000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FB3DEE1-1F1D-4CA7-80DC-92ECDBEAA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" y="633980"/>
            <a:ext cx="10588752" cy="8595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2" descr="Afbeeldingsresultaat voor huis voor gehandicapten">
            <a:hlinkClick r:id="rId5"/>
            <a:extLst>
              <a:ext uri="{FF2B5EF4-FFF2-40B4-BE49-F238E27FC236}">
                <a16:creationId xmlns:a16="http://schemas.microsoft.com/office/drawing/2014/main" id="{FA33F3DC-38D3-46E8-905B-A5E62A8335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15243" y="1672245"/>
            <a:ext cx="3652561" cy="213984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6" name="Picture 4" descr="Gerelateerde afbeelding">
            <a:hlinkClick r:id="rId7"/>
            <a:extLst>
              <a:ext uri="{FF2B5EF4-FFF2-40B4-BE49-F238E27FC236}">
                <a16:creationId xmlns:a16="http://schemas.microsoft.com/office/drawing/2014/main" id="{18F07989-E875-4F7C-9434-5D41DEB15E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5243" y="4078041"/>
            <a:ext cx="3652561" cy="2248372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Picture 6" descr="Afbeeldingsresultaat voor paralympische spelen logo">
            <a:hlinkClick r:id="rId9"/>
            <a:extLst>
              <a:ext uri="{FF2B5EF4-FFF2-40B4-BE49-F238E27FC236}">
                <a16:creationId xmlns:a16="http://schemas.microsoft.com/office/drawing/2014/main" id="{619BCD4D-565E-487D-88A1-4339E253664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312020" y="1651689"/>
            <a:ext cx="3831107" cy="2060673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Picture 10" descr="Afbeeldingsresultaat voor parking gehandicapten">
            <a:hlinkClick r:id="rId11"/>
            <a:extLst>
              <a:ext uri="{FF2B5EF4-FFF2-40B4-BE49-F238E27FC236}">
                <a16:creationId xmlns:a16="http://schemas.microsoft.com/office/drawing/2014/main" id="{42ECB13C-29F1-4F04-8A0D-08AC20C205E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312020" y="4127345"/>
            <a:ext cx="3749808" cy="2225238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9" name="Tekstvak 7">
            <a:extLst>
              <a:ext uri="{FF2B5EF4-FFF2-40B4-BE49-F238E27FC236}">
                <a16:creationId xmlns:a16="http://schemas.microsoft.com/office/drawing/2014/main" id="{A90DE2BF-B07A-4A74-ABAC-210618B91811}"/>
              </a:ext>
            </a:extLst>
          </p:cNvPr>
          <p:cNvSpPr txBox="1"/>
          <p:nvPr/>
        </p:nvSpPr>
        <p:spPr>
          <a:xfrm>
            <a:off x="4511823" y="1651689"/>
            <a:ext cx="208823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Rockwell" pitchFamily="18"/>
              </a:rPr>
              <a:t>Special houses </a:t>
            </a:r>
          </a:p>
        </p:txBody>
      </p:sp>
      <p:sp>
        <p:nvSpPr>
          <p:cNvPr id="10" name="Tekstvak 14">
            <a:extLst>
              <a:ext uri="{FF2B5EF4-FFF2-40B4-BE49-F238E27FC236}">
                <a16:creationId xmlns:a16="http://schemas.microsoft.com/office/drawing/2014/main" id="{E8120B16-6F74-4AE1-A308-2B1A2F5B2E85}"/>
              </a:ext>
            </a:extLst>
          </p:cNvPr>
          <p:cNvSpPr txBox="1"/>
          <p:nvPr/>
        </p:nvSpPr>
        <p:spPr>
          <a:xfrm>
            <a:off x="4367805" y="4098605"/>
            <a:ext cx="2084411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Rockwell" pitchFamily="18"/>
              </a:rPr>
              <a:t>Help with public transport</a:t>
            </a:r>
          </a:p>
        </p:txBody>
      </p:sp>
      <p:sp>
        <p:nvSpPr>
          <p:cNvPr id="11" name="Tekstvak 15">
            <a:extLst>
              <a:ext uri="{FF2B5EF4-FFF2-40B4-BE49-F238E27FC236}">
                <a16:creationId xmlns:a16="http://schemas.microsoft.com/office/drawing/2014/main" id="{77574A64-A773-4F13-8D35-7750F7FCD8FD}"/>
              </a:ext>
            </a:extLst>
          </p:cNvPr>
          <p:cNvSpPr txBox="1"/>
          <p:nvPr/>
        </p:nvSpPr>
        <p:spPr>
          <a:xfrm>
            <a:off x="10272461" y="1672245"/>
            <a:ext cx="136815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Rockwell" pitchFamily="18"/>
              </a:rPr>
              <a:t>Paralympic games</a:t>
            </a:r>
          </a:p>
        </p:txBody>
      </p:sp>
      <p:sp>
        <p:nvSpPr>
          <p:cNvPr id="12" name="Tekstvak 16">
            <a:extLst>
              <a:ext uri="{FF2B5EF4-FFF2-40B4-BE49-F238E27FC236}">
                <a16:creationId xmlns:a16="http://schemas.microsoft.com/office/drawing/2014/main" id="{1FC31083-9257-49BD-B5E3-0CF3D8A01EBD}"/>
              </a:ext>
            </a:extLst>
          </p:cNvPr>
          <p:cNvSpPr txBox="1"/>
          <p:nvPr/>
        </p:nvSpPr>
        <p:spPr>
          <a:xfrm>
            <a:off x="10294571" y="4131743"/>
            <a:ext cx="1634078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BE" sz="1800" b="0" i="0" u="none" strike="noStrike" kern="1200" cap="none" spc="0" baseline="0">
                <a:solidFill>
                  <a:srgbClr val="000000"/>
                </a:solidFill>
                <a:uFillTx/>
                <a:latin typeface="Rockwell" pitchFamily="18"/>
              </a:rPr>
              <a:t>Car park, reserved for disabled people 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wood background">
            <a:extLst>
              <a:ext uri="{FF2B5EF4-FFF2-40B4-BE49-F238E27FC236}">
                <a16:creationId xmlns:a16="http://schemas.microsoft.com/office/drawing/2014/main" id="{ED0D3AEE-EB16-4159-8076-938D28E467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fbeeldingsresultaat voor grey background">
            <a:extLst>
              <a:ext uri="{FF2B5EF4-FFF2-40B4-BE49-F238E27FC236}">
                <a16:creationId xmlns:a16="http://schemas.microsoft.com/office/drawing/2014/main" id="{5D4EF913-D4C7-4FCC-A357-9F70B5AE3B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139" y="0"/>
            <a:ext cx="12194136" cy="6858000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Afbeelding 5">
            <a:extLst>
              <a:ext uri="{FF2B5EF4-FFF2-40B4-BE49-F238E27FC236}">
                <a16:creationId xmlns:a16="http://schemas.microsoft.com/office/drawing/2014/main" id="{C4935629-E588-4D12-83FB-41E4954BA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44" y="633980"/>
            <a:ext cx="10588752" cy="859536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5" name="Groep 7">
            <a:extLst>
              <a:ext uri="{FF2B5EF4-FFF2-40B4-BE49-F238E27FC236}">
                <a16:creationId xmlns:a16="http://schemas.microsoft.com/office/drawing/2014/main" id="{6D3BBAD7-1084-4803-A8F4-99C635C6F0AF}"/>
              </a:ext>
            </a:extLst>
          </p:cNvPr>
          <p:cNvGrpSpPr/>
          <p:nvPr/>
        </p:nvGrpSpPr>
        <p:grpSpPr>
          <a:xfrm>
            <a:off x="2207571" y="1781370"/>
            <a:ext cx="7619996" cy="4286249"/>
            <a:chOff x="2207571" y="1781370"/>
            <a:chExt cx="7619996" cy="4286249"/>
          </a:xfrm>
        </p:grpSpPr>
        <p:pic>
          <p:nvPicPr>
            <p:cNvPr id="6" name="Picture 2" descr="Afbeeldingsresultaat voor exclusion handicaps">
              <a:hlinkClick r:id="rId5"/>
              <a:extLst>
                <a:ext uri="{FF2B5EF4-FFF2-40B4-BE49-F238E27FC236}">
                  <a16:creationId xmlns:a16="http://schemas.microsoft.com/office/drawing/2014/main" id="{67EA43E8-CC19-4D44-BC63-985A8CBC5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207571" y="1781370"/>
              <a:ext cx="7619996" cy="4286249"/>
            </a:xfrm>
            <a:prstGeom prst="rect">
              <a:avLst/>
            </a:prstGeom>
            <a:noFill/>
            <a:ln cap="flat">
              <a:noFill/>
            </a:ln>
            <a:effectLst>
              <a:outerShdw dist="139699" dir="2700000" algn="tl">
                <a:srgbClr val="333333">
                  <a:alpha val="65000"/>
                </a:srgbClr>
              </a:outerShdw>
            </a:effectLst>
          </p:spPr>
        </p:pic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ABBED4C6-E2B7-453E-B003-00D2C7EAB6A1}"/>
                </a:ext>
              </a:extLst>
            </p:cNvPr>
            <p:cNvSpPr/>
            <p:nvPr/>
          </p:nvSpPr>
          <p:spPr>
            <a:xfrm>
              <a:off x="3863751" y="3924495"/>
              <a:ext cx="648071" cy="593180"/>
            </a:xfrm>
            <a:prstGeom prst="rect">
              <a:avLst/>
            </a:prstGeom>
            <a:solidFill>
              <a:srgbClr val="000000"/>
            </a:solidFill>
            <a:ln w="25402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9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8" name="Tekstvak 4">
              <a:extLst>
                <a:ext uri="{FF2B5EF4-FFF2-40B4-BE49-F238E27FC236}">
                  <a16:creationId xmlns:a16="http://schemas.microsoft.com/office/drawing/2014/main" id="{FB7BE7AB-7632-47F6-9C80-8EB02D977CD8}"/>
                </a:ext>
              </a:extLst>
            </p:cNvPr>
            <p:cNvSpPr txBox="1"/>
            <p:nvPr/>
          </p:nvSpPr>
          <p:spPr>
            <a:xfrm rot="19719019">
              <a:off x="3774954" y="4082830"/>
              <a:ext cx="888769" cy="461662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l-BE" sz="12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EXCLUSION</a:t>
              </a:r>
            </a:p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2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wood background">
            <a:extLst>
              <a:ext uri="{FF2B5EF4-FFF2-40B4-BE49-F238E27FC236}">
                <a16:creationId xmlns:a16="http://schemas.microsoft.com/office/drawing/2014/main" id="{F07EF86B-D363-4412-9DFD-0F4278124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fbeeldingsresultaat voor grey background">
            <a:extLst>
              <a:ext uri="{FF2B5EF4-FFF2-40B4-BE49-F238E27FC236}">
                <a16:creationId xmlns:a16="http://schemas.microsoft.com/office/drawing/2014/main" id="{CD48245A-74E3-43F8-9452-E5DC401892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6212433" cy="6858000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D0F538FA-17D3-4905-9186-F63068C57D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1347" y="1628802"/>
            <a:ext cx="8136907" cy="2878732"/>
          </a:xfrm>
        </p:spPr>
        <p:txBody>
          <a:bodyPr/>
          <a:lstStyle/>
          <a:p>
            <a:pPr lvl="1">
              <a:spcAft>
                <a:spcPts val="2400"/>
              </a:spcAft>
            </a:pPr>
            <a:r>
              <a:rPr lang="en-US" sz="2800"/>
              <a:t>Since roman age</a:t>
            </a:r>
          </a:p>
          <a:p>
            <a:pPr lvl="1">
              <a:spcAft>
                <a:spcPts val="2400"/>
              </a:spcAft>
            </a:pPr>
            <a:r>
              <a:rPr lang="en-US" sz="2800"/>
              <a:t>kill a unborn child</a:t>
            </a:r>
          </a:p>
          <a:p>
            <a:pPr lvl="1">
              <a:spcAft>
                <a:spcPts val="2400"/>
              </a:spcAft>
            </a:pPr>
            <a:r>
              <a:rPr lang="en-US" sz="2800"/>
              <a:t>When child = handicapped</a:t>
            </a:r>
          </a:p>
          <a:p>
            <a:pPr lvl="1">
              <a:spcAft>
                <a:spcPts val="2400"/>
              </a:spcAft>
            </a:pPr>
            <a:r>
              <a:rPr lang="en-US" sz="2800"/>
              <a:t>Less barbaric than kill a living </a:t>
            </a:r>
            <a:br>
              <a:rPr lang="en-US" sz="2800"/>
            </a:br>
            <a:r>
              <a:rPr lang="en-US" sz="2800"/>
              <a:t>child? </a:t>
            </a:r>
            <a:br>
              <a:rPr lang="en-US" sz="2800"/>
            </a:br>
            <a:endParaRPr lang="en-US" sz="240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B34B94FE-71DE-44D9-95F7-1A95FFE329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7919" y="188640"/>
            <a:ext cx="5942685" cy="1308606"/>
          </a:xfrm>
        </p:spPr>
        <p:txBody>
          <a:bodyPr anchorCtr="1"/>
          <a:lstStyle/>
          <a:p>
            <a:pPr lvl="0" algn="ctr"/>
            <a:r>
              <a:rPr lang="en-US" sz="6000"/>
              <a:t>Abortion</a:t>
            </a:r>
            <a:endParaRPr lang="nl-BE" sz="6000"/>
          </a:p>
        </p:txBody>
      </p:sp>
      <p:pic>
        <p:nvPicPr>
          <p:cNvPr id="6" name="Picture 2" descr="Afbeeldingsresultaat voor abortion">
            <a:hlinkClick r:id="rId4"/>
            <a:extLst>
              <a:ext uri="{FF2B5EF4-FFF2-40B4-BE49-F238E27FC236}">
                <a16:creationId xmlns:a16="http://schemas.microsoft.com/office/drawing/2014/main" id="{514D3A78-7212-4F0B-9E80-B20D2B81210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49544" y="560801"/>
            <a:ext cx="5139302" cy="2892201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7" name="Picture 2" descr="Afbeeldingsresultaat voor stages of pregnancy">
            <a:hlinkClick r:id="rId6"/>
            <a:extLst>
              <a:ext uri="{FF2B5EF4-FFF2-40B4-BE49-F238E27FC236}">
                <a16:creationId xmlns:a16="http://schemas.microsoft.com/office/drawing/2014/main" id="{588096E9-DC85-4413-8BFF-0010BA8D8A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695072" y="3789035"/>
            <a:ext cx="5048246" cy="2047871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wood background">
            <a:extLst>
              <a:ext uri="{FF2B5EF4-FFF2-40B4-BE49-F238E27FC236}">
                <a16:creationId xmlns:a16="http://schemas.microsoft.com/office/drawing/2014/main" id="{5D6C56C6-6D7C-4EDC-AD24-35FC922253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fbeeldingsresultaat voor grey background">
            <a:extLst>
              <a:ext uri="{FF2B5EF4-FFF2-40B4-BE49-F238E27FC236}">
                <a16:creationId xmlns:a16="http://schemas.microsoft.com/office/drawing/2014/main" id="{839CE28B-3D8A-40FD-8054-6CC6847BB1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139" y="0"/>
            <a:ext cx="6212433" cy="6858000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C16E2FF1-704B-4B66-B610-450F692823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77752" y="1308606"/>
            <a:ext cx="10058400" cy="4050792"/>
          </a:xfrm>
        </p:spPr>
        <p:txBody>
          <a:bodyPr/>
          <a:lstStyle/>
          <a:p>
            <a:pPr marL="0" lvl="0" indent="0">
              <a:buNone/>
            </a:pPr>
            <a:r>
              <a:rPr lang="nl-BE" sz="3200"/>
              <a:t>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41BC824-387D-4105-8B51-C146648E23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5729557" cy="1308606"/>
          </a:xfrm>
        </p:spPr>
        <p:txBody>
          <a:bodyPr anchorCtr="1"/>
          <a:lstStyle/>
          <a:p>
            <a:pPr lvl="0" algn="ctr"/>
            <a:r>
              <a:rPr lang="nl-BE" sz="4400"/>
              <a:t>The NIP-test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153CE53B-2944-4675-806D-D61BE3479FE7}"/>
              </a:ext>
            </a:extLst>
          </p:cNvPr>
          <p:cNvSpPr txBox="1"/>
          <p:nvPr/>
        </p:nvSpPr>
        <p:spPr>
          <a:xfrm>
            <a:off x="191347" y="1628802"/>
            <a:ext cx="8136907" cy="432047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1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Non invasive prenatal test</a:t>
            </a:r>
            <a:b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</a:br>
            <a:endParaRPr lang="en-US" sz="2000" b="0" i="0" u="none" strike="noStrike" kern="1200" cap="none" spc="0" baseline="0">
              <a:solidFill>
                <a:srgbClr val="000000"/>
              </a:solidFill>
              <a:uFillTx/>
              <a:latin typeface="Rockwell"/>
            </a:endParaRPr>
          </a:p>
          <a:p>
            <a:pPr marL="457200" marR="0" lvl="1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Pregnancy of 10 weeks</a:t>
            </a:r>
            <a:b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</a:br>
            <a:endParaRPr lang="en-US" sz="2400" b="0" i="0" u="none" strike="noStrike" kern="1200" cap="none" spc="0" baseline="0">
              <a:solidFill>
                <a:srgbClr val="000000"/>
              </a:solidFill>
              <a:uFillTx/>
              <a:latin typeface="Rockwell"/>
            </a:endParaRPr>
          </a:p>
          <a:p>
            <a:pPr marL="457200" marR="0" lvl="1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Search for 3 syndromes</a:t>
            </a:r>
          </a:p>
          <a:p>
            <a:pPr marL="1005840" marR="0" lvl="3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Down syndrome</a:t>
            </a:r>
          </a:p>
          <a:p>
            <a:pPr marL="1005840" marR="0" lvl="3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Edward syndrome</a:t>
            </a:r>
          </a:p>
          <a:p>
            <a:pPr marL="1005840" marR="0" lvl="3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Pataus syndrome</a:t>
            </a:r>
          </a:p>
          <a:p>
            <a:pPr marL="1005840" marR="0" lvl="3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Rockwell"/>
            </a:endParaRPr>
          </a:p>
        </p:txBody>
      </p:sp>
      <p:pic>
        <p:nvPicPr>
          <p:cNvPr id="7" name="Picture 2" descr="Afbeeldingsresultaat voor the nipt test">
            <a:hlinkClick r:id="rId4"/>
            <a:extLst>
              <a:ext uri="{FF2B5EF4-FFF2-40B4-BE49-F238E27FC236}">
                <a16:creationId xmlns:a16="http://schemas.microsoft.com/office/drawing/2014/main" id="{B1DF5AEB-1982-4A9A-8985-853CF721DD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84029" y="1743111"/>
            <a:ext cx="5669499" cy="3770217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wood background">
            <a:extLst>
              <a:ext uri="{FF2B5EF4-FFF2-40B4-BE49-F238E27FC236}">
                <a16:creationId xmlns:a16="http://schemas.microsoft.com/office/drawing/2014/main" id="{B476E6CF-9CE3-49DF-8512-4D8E6CC738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fbeeldingsresultaat voor grey background">
            <a:extLst>
              <a:ext uri="{FF2B5EF4-FFF2-40B4-BE49-F238E27FC236}">
                <a16:creationId xmlns:a16="http://schemas.microsoft.com/office/drawing/2014/main" id="{AA29055C-EA17-4B50-AFF2-8D28BE7A6E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4136" cy="6885386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744CB99-0518-48CF-AC30-7B22E61CC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04" y="652268"/>
            <a:ext cx="10015724" cy="7498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E051337-6AD5-497E-9F76-83928587A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819" y="1524003"/>
            <a:ext cx="4401308" cy="53645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0C418E76-CA02-4E29-9E01-8068801633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716" y="1517904"/>
            <a:ext cx="4474460" cy="53645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8CED4E20-32A1-4EB6-9FEA-6C338313016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27446" y="2348883"/>
            <a:ext cx="4392484" cy="2878732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2400"/>
              <a:t>You can anticipate on it </a:t>
            </a:r>
          </a:p>
          <a:p>
            <a:pPr lvl="1">
              <a:spcAft>
                <a:spcPts val="1200"/>
              </a:spcAft>
            </a:pPr>
            <a:r>
              <a:rPr lang="en-US" sz="2400"/>
              <a:t>Move to spacious house</a:t>
            </a:r>
          </a:p>
          <a:p>
            <a:pPr lvl="1">
              <a:spcAft>
                <a:spcPts val="1200"/>
              </a:spcAft>
            </a:pPr>
            <a:r>
              <a:rPr lang="en-US" sz="2400"/>
              <a:t>Close to all the facilities </a:t>
            </a:r>
            <a:br>
              <a:rPr lang="en-US" sz="2400"/>
            </a:br>
            <a:endParaRPr lang="en-US" sz="2000"/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C58C300A-98F4-449F-8732-3ACF77ADFFF2}"/>
              </a:ext>
            </a:extLst>
          </p:cNvPr>
          <p:cNvSpPr txBox="1"/>
          <p:nvPr/>
        </p:nvSpPr>
        <p:spPr>
          <a:xfrm>
            <a:off x="6384029" y="2278456"/>
            <a:ext cx="5400601" cy="28787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457200" marR="0" lvl="1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Syndromes will be distinct</a:t>
            </a:r>
          </a:p>
          <a:p>
            <a:pPr marL="457200" marR="0" lvl="1" indent="-182880" algn="l" defTabSz="914400" rtl="0" fontAlgn="auto" hangingPunct="1">
              <a:lnSpc>
                <a:spcPct val="90000"/>
              </a:lnSpc>
              <a:spcBef>
                <a:spcPts val="400"/>
              </a:spcBef>
              <a:spcAft>
                <a:spcPts val="1200"/>
              </a:spcAft>
              <a:buClr>
                <a:srgbClr val="9E3611"/>
              </a:buClr>
              <a:buSzPct val="85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Rockwell"/>
              </a:rPr>
              <a:t>Number of handicaps decrease </a:t>
            </a:r>
          </a:p>
        </p:txBody>
      </p:sp>
      <p:grpSp>
        <p:nvGrpSpPr>
          <p:cNvPr id="9" name="Groep 15">
            <a:extLst>
              <a:ext uri="{FF2B5EF4-FFF2-40B4-BE49-F238E27FC236}">
                <a16:creationId xmlns:a16="http://schemas.microsoft.com/office/drawing/2014/main" id="{FAD8C6D2-53EC-434E-9A30-E92EA4F5F9C6}"/>
              </a:ext>
            </a:extLst>
          </p:cNvPr>
          <p:cNvGrpSpPr/>
          <p:nvPr/>
        </p:nvGrpSpPr>
        <p:grpSpPr>
          <a:xfrm>
            <a:off x="8112227" y="3429000"/>
            <a:ext cx="1440161" cy="1368152"/>
            <a:chOff x="8112227" y="3429000"/>
            <a:chExt cx="1440161" cy="1368152"/>
          </a:xfrm>
        </p:grpSpPr>
        <p:sp>
          <p:nvSpPr>
            <p:cNvPr id="10" name="PIJL-OMLAAG 13">
              <a:extLst>
                <a:ext uri="{FF2B5EF4-FFF2-40B4-BE49-F238E27FC236}">
                  <a16:creationId xmlns:a16="http://schemas.microsoft.com/office/drawing/2014/main" id="{1C71234E-1FEC-4EE1-889A-1CD4AFD137EA}"/>
                </a:ext>
              </a:extLst>
            </p:cNvPr>
            <p:cNvSpPr/>
            <p:nvPr/>
          </p:nvSpPr>
          <p:spPr>
            <a:xfrm>
              <a:off x="8112227" y="3429000"/>
              <a:ext cx="1440161" cy="1368152"/>
            </a:xfrm>
            <a:custGeom>
              <a:avLst>
                <a:gd name="f0" fmla="val 10800"/>
                <a:gd name="f1" fmla="val 5400"/>
              </a:avLst>
              <a:gdLst>
                <a:gd name="f2" fmla="val 10800000"/>
                <a:gd name="f3" fmla="val 5400000"/>
                <a:gd name="f4" fmla="val 180"/>
                <a:gd name="f5" fmla="val w"/>
                <a:gd name="f6" fmla="val h"/>
                <a:gd name="f7" fmla="val 0"/>
                <a:gd name="f8" fmla="val 21600"/>
                <a:gd name="f9" fmla="val 10800"/>
                <a:gd name="f10" fmla="+- 0 0 -270"/>
                <a:gd name="f11" fmla="+- 0 0 -90"/>
                <a:gd name="f12" fmla="*/ f5 1 21600"/>
                <a:gd name="f13" fmla="*/ f6 1 21600"/>
                <a:gd name="f14" fmla="+- f8 0 f7"/>
                <a:gd name="f15" fmla="pin 0 f1 10800"/>
                <a:gd name="f16" fmla="pin 0 f0 21600"/>
                <a:gd name="f17" fmla="*/ f10 f2 1"/>
                <a:gd name="f18" fmla="*/ f11 f2 1"/>
                <a:gd name="f19" fmla="val f15"/>
                <a:gd name="f20" fmla="val f16"/>
                <a:gd name="f21" fmla="*/ f14 1 21600"/>
                <a:gd name="f22" fmla="*/ f15 f12 1"/>
                <a:gd name="f23" fmla="*/ f16 f13 1"/>
                <a:gd name="f24" fmla="*/ f17 1 f4"/>
                <a:gd name="f25" fmla="*/ f18 1 f4"/>
                <a:gd name="f26" fmla="+- 21600 0 f19"/>
                <a:gd name="f27" fmla="+- 21600 0 f20"/>
                <a:gd name="f28" fmla="*/ 0 f21 1"/>
                <a:gd name="f29" fmla="*/ 21600 f21 1"/>
                <a:gd name="f30" fmla="*/ f19 f12 1"/>
                <a:gd name="f31" fmla="*/ f20 f13 1"/>
                <a:gd name="f32" fmla="+- f24 0 f3"/>
                <a:gd name="f33" fmla="+- f25 0 f3"/>
                <a:gd name="f34" fmla="*/ f27 f19 1"/>
                <a:gd name="f35" fmla="*/ f28 1 f21"/>
                <a:gd name="f36" fmla="*/ f29 1 f21"/>
                <a:gd name="f37" fmla="*/ f26 f12 1"/>
                <a:gd name="f38" fmla="*/ f34 1 10800"/>
                <a:gd name="f39" fmla="*/ f35 f13 1"/>
                <a:gd name="f40" fmla="*/ f35 f12 1"/>
                <a:gd name="f41" fmla="*/ f36 f12 1"/>
                <a:gd name="f42" fmla="+- f20 f38 0"/>
                <a:gd name="f43" fmla="*/ f42 f13 1"/>
              </a:gdLst>
              <a:ahLst>
                <a:ahXY gdRefX="f1" minX="f7" maxX="f9" gdRefY="f0" minY="f7" maxY="f8">
                  <a:pos x="f22" y="f23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2">
                  <a:pos x="f40" y="f31"/>
                </a:cxn>
                <a:cxn ang="f33">
                  <a:pos x="f41" y="f31"/>
                </a:cxn>
              </a:cxnLst>
              <a:rect l="f30" t="f39" r="f37" b="f43"/>
              <a:pathLst>
                <a:path w="21600" h="21600">
                  <a:moveTo>
                    <a:pt x="f19" y="f7"/>
                  </a:moveTo>
                  <a:lnTo>
                    <a:pt x="f19" y="f20"/>
                  </a:lnTo>
                  <a:lnTo>
                    <a:pt x="f7" y="f20"/>
                  </a:lnTo>
                  <a:lnTo>
                    <a:pt x="f9" y="f8"/>
                  </a:lnTo>
                  <a:lnTo>
                    <a:pt x="f8" y="f20"/>
                  </a:lnTo>
                  <a:lnTo>
                    <a:pt x="f26" y="f20"/>
                  </a:lnTo>
                  <a:lnTo>
                    <a:pt x="f26" y="f7"/>
                  </a:lnTo>
                  <a:close/>
                </a:path>
              </a:pathLst>
            </a:custGeom>
            <a:solidFill>
              <a:srgbClr val="000000"/>
            </a:solidFill>
            <a:ln w="38103" cap="flat">
              <a:solidFill>
                <a:srgbClr val="FFFFFF"/>
              </a:solidFill>
              <a:prstDash val="solid"/>
              <a:miter/>
            </a:ln>
            <a:effectLst>
              <a:outerShdw dist="19997" dir="5400000" algn="tl">
                <a:srgbClr val="000000">
                  <a:alpha val="38000"/>
                </a:srgbClr>
              </a:outerShdw>
            </a:effectLst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nl-BE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endParaRPr>
            </a:p>
          </p:txBody>
        </p:sp>
        <p:sp>
          <p:nvSpPr>
            <p:cNvPr id="11" name="Tekstvak 14">
              <a:extLst>
                <a:ext uri="{FF2B5EF4-FFF2-40B4-BE49-F238E27FC236}">
                  <a16:creationId xmlns:a16="http://schemas.microsoft.com/office/drawing/2014/main" id="{51A71684-16F3-4A2F-8087-44E2C43A1E94}"/>
                </a:ext>
              </a:extLst>
            </p:cNvPr>
            <p:cNvSpPr txBox="1"/>
            <p:nvPr/>
          </p:nvSpPr>
          <p:spPr>
            <a:xfrm>
              <a:off x="8291367" y="4067781"/>
              <a:ext cx="1153003" cy="369335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none" lIns="91440" tIns="45720" rIns="91440" bIns="45720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nl-BE" sz="1800" b="0" i="0" u="none" strike="noStrike" kern="1200" cap="none" spc="0" baseline="0">
                  <a:solidFill>
                    <a:srgbClr val="FFFFFF"/>
                  </a:solidFill>
                  <a:uFillTx/>
                  <a:latin typeface="Calibri"/>
                </a:rPr>
                <a:t>Handicaps</a:t>
              </a:r>
            </a:p>
          </p:txBody>
        </p:sp>
      </p:grpSp>
      <p:pic>
        <p:nvPicPr>
          <p:cNvPr id="12" name="Picture 2" descr="Afbeeldingsresultaat voor handicap huis">
            <a:hlinkClick r:id="rId7"/>
            <a:extLst>
              <a:ext uri="{FF2B5EF4-FFF2-40B4-BE49-F238E27FC236}">
                <a16:creationId xmlns:a16="http://schemas.microsoft.com/office/drawing/2014/main" id="{FF1A4BF7-A11F-4997-BE04-75EEE24C8F3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35562" y="3913421"/>
            <a:ext cx="2362699" cy="248754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fbeeldingsresultaat voor grey background">
            <a:extLst>
              <a:ext uri="{FF2B5EF4-FFF2-40B4-BE49-F238E27FC236}">
                <a16:creationId xmlns:a16="http://schemas.microsoft.com/office/drawing/2014/main" id="{F6ADC1B8-5125-44E0-B0D3-626F45D7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4136" cy="6885386"/>
          </a:xfrm>
          <a:prstGeom prst="rect">
            <a:avLst/>
          </a:prstGeom>
          <a:noFill/>
          <a:ln cap="flat">
            <a:noFill/>
          </a:ln>
          <a:effectLst>
            <a:outerShdw dist="139699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Picture 2" descr="Afbeeldingsresultaat voor wood background">
            <a:extLst>
              <a:ext uri="{FF2B5EF4-FFF2-40B4-BE49-F238E27FC236}">
                <a16:creationId xmlns:a16="http://schemas.microsoft.com/office/drawing/2014/main" id="{EDC0847D-B459-45F5-9633-C61A21E288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51787" y="2132856"/>
            <a:ext cx="8581616" cy="5112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 descr="Afbeeldingsresultaat voor lies lefever">
            <a:hlinkClick r:id="rId4"/>
            <a:extLst>
              <a:ext uri="{FF2B5EF4-FFF2-40B4-BE49-F238E27FC236}">
                <a16:creationId xmlns:a16="http://schemas.microsoft.com/office/drawing/2014/main" id="{CDC95D91-141F-403F-B174-7AFFDBEB3D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5689" y="2636910"/>
            <a:ext cx="7262960" cy="3941438"/>
          </a:xfrm>
          <a:prstGeom prst="rect">
            <a:avLst/>
          </a:prstGeom>
          <a:solidFill>
            <a:srgbClr val="EDEDED"/>
          </a:solidFill>
          <a:ln w="88897" cap="flat">
            <a:solidFill>
              <a:srgbClr val="FFFFFF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274F9CCB-3574-4AA0-8E8C-C87A969FF7E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7365" y="550267"/>
            <a:ext cx="6912772" cy="2878732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3200"/>
              <a:t>We accept handicaps</a:t>
            </a:r>
            <a:endParaRPr lang="en-US" sz="2800"/>
          </a:p>
          <a:p>
            <a:pPr lvl="1">
              <a:spcAft>
                <a:spcPts val="1200"/>
              </a:spcAft>
            </a:pPr>
            <a:r>
              <a:rPr lang="en-US" sz="3200"/>
              <a:t>Well paid job</a:t>
            </a:r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endParaRPr lang="en-US"/>
          </a:p>
          <a:p>
            <a:pPr lvl="1">
              <a:spcAft>
                <a:spcPts val="1200"/>
              </a:spcAft>
            </a:pPr>
            <a:r>
              <a:rPr lang="en-US" sz="3200"/>
              <a:t>Lies Lefever</a:t>
            </a:r>
          </a:p>
          <a:p>
            <a:pPr lvl="1">
              <a:spcAft>
                <a:spcPts val="1200"/>
              </a:spcAft>
            </a:pPr>
            <a:endParaRPr lang="en-US" sz="320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Houttyp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TM03090434%5b%5bfn=Type%20hout%5d%5d</Template>
  <TotalTime>1459</TotalTime>
  <Words>72</Words>
  <Application>Microsoft Office PowerPoint</Application>
  <PresentationFormat>Breedbeeld</PresentationFormat>
  <Paragraphs>36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6</vt:i4>
      </vt:variant>
    </vt:vector>
  </HeadingPairs>
  <TitlesOfParts>
    <vt:vector size="12" baseType="lpstr">
      <vt:lpstr>Arial</vt:lpstr>
      <vt:lpstr>Calibri</vt:lpstr>
      <vt:lpstr>Rockwell</vt:lpstr>
      <vt:lpstr>Rockwell Condensed</vt:lpstr>
      <vt:lpstr>Wingdings</vt:lpstr>
      <vt:lpstr>Houttype</vt:lpstr>
      <vt:lpstr>PowerPoint-presentatie</vt:lpstr>
      <vt:lpstr>PowerPoint-presentatie</vt:lpstr>
      <vt:lpstr>Abortion</vt:lpstr>
      <vt:lpstr>The NIP-test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Desmet Victor</dc:creator>
  <cp:lastModifiedBy>MERVEILLIE Els</cp:lastModifiedBy>
  <cp:revision>67</cp:revision>
  <dcterms:created xsi:type="dcterms:W3CDTF">2018-01-10T12:38:33Z</dcterms:created>
  <dcterms:modified xsi:type="dcterms:W3CDTF">2019-05-13T12:24:04Z</dcterms:modified>
</cp:coreProperties>
</file>