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4DE82D-559D-42B2-BA8D-963935866704}" type="datetimeFigureOut">
              <a:rPr lang="pl-PL" smtClean="0"/>
              <a:t>2014-11-09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485DD8-2EF7-4FE7-8B7C-52C59482151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07904" y="5665758"/>
            <a:ext cx="5112568" cy="1129680"/>
          </a:xfrm>
        </p:spPr>
        <p:txBody>
          <a:bodyPr>
            <a:normAutofit/>
          </a:bodyPr>
          <a:lstStyle/>
          <a:p>
            <a:r>
              <a:rPr lang="pl-PL" dirty="0" smtClean="0"/>
              <a:t>Przedszkole Publiczne w Rogowie</a:t>
            </a:r>
            <a:br>
              <a:rPr lang="pl-PL" dirty="0" smtClean="0"/>
            </a:br>
            <a:r>
              <a:rPr lang="pl-PL" dirty="0" smtClean="0"/>
              <a:t>20.10.2014 r.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pl-PL" b="1" cap="none" spc="0" dirty="0" err="1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</a:t>
            </a:r>
            <a:r>
              <a:rPr lang="pl-PL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b="1" cap="none" spc="0" dirty="0" err="1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Sunshine</a:t>
            </a:r>
            <a:r>
              <a:rPr lang="pl-PL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pl-PL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pl-PL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Grupa „Słoneczka”</a:t>
            </a:r>
            <a:endParaRPr lang="pl-PL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1484784"/>
            <a:ext cx="5544616" cy="1200329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7200" b="1" dirty="0" err="1">
                <a:ln/>
                <a:solidFill>
                  <a:srgbClr val="92D050"/>
                </a:solidFill>
                <a:latin typeface="AR DARLING" pitchFamily="2" charset="0"/>
              </a:rPr>
              <a:t>F</a:t>
            </a:r>
            <a:r>
              <a:rPr lang="pl-PL" sz="7200" b="1" dirty="0" err="1" smtClean="0">
                <a:ln/>
                <a:solidFill>
                  <a:srgbClr val="92D050"/>
                </a:solidFill>
                <a:latin typeface="AR DARLING" pitchFamily="2" charset="0"/>
              </a:rPr>
              <a:t>ruit</a:t>
            </a:r>
            <a:r>
              <a:rPr lang="pl-PL" sz="7200" b="1" dirty="0" smtClean="0">
                <a:ln/>
                <a:solidFill>
                  <a:srgbClr val="92D050"/>
                </a:solidFill>
                <a:latin typeface="AR DARLING" pitchFamily="2" charset="0"/>
              </a:rPr>
              <a:t> </a:t>
            </a:r>
            <a:r>
              <a:rPr lang="pl-PL" sz="7200" b="1" dirty="0" err="1">
                <a:ln/>
                <a:solidFill>
                  <a:srgbClr val="92D050"/>
                </a:solidFill>
                <a:latin typeface="AR DARLING" pitchFamily="2" charset="0"/>
              </a:rPr>
              <a:t>S</a:t>
            </a:r>
            <a:r>
              <a:rPr lang="pl-PL" sz="7200" b="1" dirty="0" err="1" smtClean="0">
                <a:ln/>
                <a:solidFill>
                  <a:srgbClr val="92D050"/>
                </a:solidFill>
                <a:latin typeface="AR DARLING" pitchFamily="2" charset="0"/>
              </a:rPr>
              <a:t>alad</a:t>
            </a:r>
            <a:endParaRPr lang="pl-PL" sz="7200" b="1" dirty="0">
              <a:ln/>
              <a:solidFill>
                <a:srgbClr val="92D050"/>
              </a:solidFill>
              <a:latin typeface="AR DARLING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8" y="4005065"/>
            <a:ext cx="2534286" cy="24995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29" y="169126"/>
            <a:ext cx="3622006" cy="23237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33" y="4377186"/>
            <a:ext cx="1582199" cy="119675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373216"/>
            <a:ext cx="1130945" cy="125110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790"/>
            <a:ext cx="2487110" cy="1807041"/>
          </a:xfrm>
          <a:prstGeom prst="rect">
            <a:avLst/>
          </a:prstGeom>
        </p:spPr>
      </p:pic>
      <p:pic>
        <p:nvPicPr>
          <p:cNvPr id="7" name="Ścieżka Audio 35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62400" y="952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0251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038600" cy="302895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4283968" cy="3212976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63" y="2780928"/>
            <a:ext cx="3346450" cy="2509837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4" y="188640"/>
            <a:ext cx="2736304" cy="273630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5" y="4365104"/>
            <a:ext cx="3125741" cy="214577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13176"/>
            <a:ext cx="2085023" cy="16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8583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064"/>
            <a:ext cx="8293695" cy="622027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907704" y="4941168"/>
            <a:ext cx="52565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end</a:t>
            </a:r>
            <a:endParaRPr lang="pl-PL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088237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394472" cy="45259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70" y="548680"/>
            <a:ext cx="4038600" cy="302895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3611893" cy="27089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7820"/>
            <a:ext cx="5017740" cy="16725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9" y="4663178"/>
            <a:ext cx="2823301" cy="20745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95" y="5013176"/>
            <a:ext cx="1754605" cy="17145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77" y="4663178"/>
            <a:ext cx="1347435" cy="2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6429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038600" cy="302895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139952" cy="31049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91721"/>
            <a:ext cx="1944216" cy="28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96381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539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038600" cy="302895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3429000"/>
            <a:ext cx="4224469" cy="31683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23383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3121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05983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6432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038600" cy="3028950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46795"/>
            <a:ext cx="4523995" cy="33929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2" y="4471069"/>
            <a:ext cx="2012230" cy="225816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6" y="5015793"/>
            <a:ext cx="2029796" cy="1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2648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3" y="1726780"/>
            <a:ext cx="3340837" cy="445717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38" y="2276872"/>
            <a:ext cx="3144413" cy="4195117"/>
          </a:xfrm>
        </p:spPr>
      </p:pic>
      <p:sp>
        <p:nvSpPr>
          <p:cNvPr id="7" name="Prostokąt 6"/>
          <p:cNvSpPr/>
          <p:nvPr/>
        </p:nvSpPr>
        <p:spPr>
          <a:xfrm>
            <a:off x="871123" y="404664"/>
            <a:ext cx="692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asting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Fruit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Vitamin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1675433" cy="18362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57192"/>
            <a:ext cx="1754369" cy="158459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60" y="4981215"/>
            <a:ext cx="1299801" cy="17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5919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302"/>
      </p:ext>
    </p:extLst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14</Words>
  <Application>Microsoft Office PowerPoint</Application>
  <PresentationFormat>Pokaz na ekranie (4:3)</PresentationFormat>
  <Paragraphs>5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Aerodynamiczny</vt:lpstr>
      <vt:lpstr>The Group Sunshine      Grupa „Słoneczka”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Group Sunshine Grupa „Słoneczka”</dc:title>
  <dc:creator>Ala</dc:creator>
  <cp:lastModifiedBy>Ala</cp:lastModifiedBy>
  <cp:revision>20</cp:revision>
  <dcterms:created xsi:type="dcterms:W3CDTF">2014-11-07T15:47:00Z</dcterms:created>
  <dcterms:modified xsi:type="dcterms:W3CDTF">2014-11-09T09:26:12Z</dcterms:modified>
</cp:coreProperties>
</file>