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44" y="-5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82BBC0F-6F4C-4424-8144-D92083B01C59}" type="datetimeFigureOut">
              <a:rPr lang="pl-PL" smtClean="0"/>
              <a:pPr/>
              <a:t>05.10.2020</a:t>
            </a:fld>
            <a:endParaRPr lang="pl-PL"/>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0388D4-1844-499A-BC2F-5A71EA80BF5A}" type="slidenum">
              <a:rPr lang="pl-PL" smtClean="0"/>
              <a:pPr/>
              <a:t>‹#›</a:t>
            </a:fld>
            <a:endParaRPr lang="pl-PL"/>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pl-PL"/>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BBC0F-6F4C-4424-8144-D92083B01C59}" type="datetimeFigureOut">
              <a:rPr lang="pl-PL" smtClean="0"/>
              <a:pPr/>
              <a:t>05.10.2020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0388D4-1844-499A-BC2F-5A71EA80BF5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2BBC0F-6F4C-4424-8144-D92083B01C59}" type="datetimeFigureOut">
              <a:rPr lang="pl-PL" smtClean="0"/>
              <a:pPr/>
              <a:t>05.10.2020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0388D4-1844-499A-BC2F-5A71EA80BF5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2BBC0F-6F4C-4424-8144-D92083B01C59}" type="datetimeFigureOut">
              <a:rPr lang="pl-PL" smtClean="0"/>
              <a:pPr/>
              <a:t>05.10.2020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0388D4-1844-499A-BC2F-5A71EA80BF5A}" type="slidenum">
              <a:rPr lang="pl-PL" smtClean="0"/>
              <a:pPr/>
              <a:t>‹#›</a:t>
            </a:fld>
            <a:endParaRPr lang="pl-PL"/>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82BBC0F-6F4C-4424-8144-D92083B01C59}" type="datetimeFigureOut">
              <a:rPr lang="pl-PL" smtClean="0"/>
              <a:pPr/>
              <a:t>05.10.2020</a:t>
            </a:fld>
            <a:endParaRPr lang="pl-PL"/>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0388D4-1844-499A-BC2F-5A71EA80BF5A}" type="slidenum">
              <a:rPr lang="pl-PL" smtClean="0"/>
              <a:pPr/>
              <a:t>‹#›</a:t>
            </a:fld>
            <a:endParaRPr lang="pl-PL"/>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pl-PL"/>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2BBC0F-6F4C-4424-8144-D92083B01C59}" type="datetimeFigureOut">
              <a:rPr lang="pl-PL" smtClean="0"/>
              <a:pPr/>
              <a:t>05.10.2020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0388D4-1844-499A-BC2F-5A71EA80BF5A}" type="slidenum">
              <a:rPr lang="pl-PL" smtClean="0"/>
              <a:pPr/>
              <a:t>‹#›</a:t>
            </a:fld>
            <a:endParaRPr lang="pl-PL"/>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2BBC0F-6F4C-4424-8144-D92083B01C59}" type="datetimeFigureOut">
              <a:rPr lang="pl-PL" smtClean="0"/>
              <a:pPr/>
              <a:t>05.10.2020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60388D4-1844-499A-BC2F-5A71EA80BF5A}" type="slidenum">
              <a:rPr lang="pl-PL" smtClean="0"/>
              <a:pPr/>
              <a:t>‹#›</a:t>
            </a:fld>
            <a:endParaRPr lang="pl-PL"/>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2BBC0F-6F4C-4424-8144-D92083B01C59}" type="datetimeFigureOut">
              <a:rPr lang="pl-PL" smtClean="0"/>
              <a:pPr/>
              <a:t>05.10.2020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60388D4-1844-499A-BC2F-5A71EA80BF5A}" type="slidenum">
              <a:rPr lang="pl-PL" smtClean="0"/>
              <a:pPr/>
              <a:t>‹#›</a:t>
            </a:fld>
            <a:endParaRPr lang="pl-PL"/>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482BBC0F-6F4C-4424-8144-D92083B01C59}" type="datetimeFigureOut">
              <a:rPr lang="pl-PL" smtClean="0"/>
              <a:pPr/>
              <a:t>05.10.2020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60388D4-1844-499A-BC2F-5A71EA80BF5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BBC0F-6F4C-4424-8144-D92083B01C59}" type="datetimeFigureOut">
              <a:rPr lang="pl-PL" smtClean="0"/>
              <a:pPr/>
              <a:t>05.10.2020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0388D4-1844-499A-BC2F-5A71EA80BF5A}" type="slidenum">
              <a:rPr lang="pl-PL" smtClean="0"/>
              <a:pPr/>
              <a:t>‹#›</a:t>
            </a:fld>
            <a:endParaRPr lang="pl-PL"/>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BBC0F-6F4C-4424-8144-D92083B01C59}" type="datetimeFigureOut">
              <a:rPr lang="pl-PL" smtClean="0"/>
              <a:pPr/>
              <a:t>05.10.2020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0388D4-1844-499A-BC2F-5A71EA80BF5A}" type="slidenum">
              <a:rPr lang="pl-PL" smtClean="0"/>
              <a:pPr/>
              <a:t>‹#›</a:t>
            </a:fld>
            <a:endParaRPr lang="pl-PL"/>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82BBC0F-6F4C-4424-8144-D92083B01C59}" type="datetimeFigureOut">
              <a:rPr lang="pl-PL" smtClean="0"/>
              <a:pPr/>
              <a:t>05.10.2020</a:t>
            </a:fld>
            <a:endParaRPr lang="pl-PL"/>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pl-PL"/>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0388D4-1844-499A-BC2F-5A71EA80BF5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pl-PL" dirty="0"/>
          </a:p>
        </p:txBody>
      </p:sp>
      <p:sp>
        <p:nvSpPr>
          <p:cNvPr id="2" name="Title 1"/>
          <p:cNvSpPr>
            <a:spLocks noGrp="1"/>
          </p:cNvSpPr>
          <p:nvPr>
            <p:ph type="title"/>
          </p:nvPr>
        </p:nvSpPr>
        <p:spPr>
          <a:xfrm>
            <a:off x="-972616" y="404664"/>
            <a:ext cx="6105872" cy="1800200"/>
          </a:xfrm>
        </p:spPr>
        <p:txBody>
          <a:bodyPr/>
          <a:lstStyle/>
          <a:p>
            <a:r>
              <a:rPr lang="pl-PL" sz="9600" b="1" dirty="0" smtClean="0"/>
              <a:t>Puck</a:t>
            </a:r>
            <a:endParaRPr lang="pl-PL" sz="9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2409293"/>
            <a:ext cx="6228184" cy="3633701"/>
          </a:xfrm>
          <a:prstGeom prst="rect">
            <a:avLst/>
          </a:prstGeom>
        </p:spPr>
      </p:pic>
    </p:spTree>
    <p:extLst>
      <p:ext uri="{BB962C8B-B14F-4D97-AF65-F5344CB8AC3E}">
        <p14:creationId xmlns:p14="http://schemas.microsoft.com/office/powerpoint/2010/main" xmlns="" val="3576735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1043608" y="188640"/>
            <a:ext cx="4040188" cy="639762"/>
          </a:xfrm>
        </p:spPr>
        <p:txBody>
          <a:bodyPr>
            <a:noAutofit/>
          </a:bodyPr>
          <a:lstStyle/>
          <a:p>
            <a:pPr marL="45720" indent="0">
              <a:buNone/>
            </a:pPr>
            <a:r>
              <a:rPr lang="pl-PL" sz="2800" dirty="0"/>
              <a:t/>
            </a:r>
            <a:br>
              <a:rPr lang="pl-PL" sz="2800" dirty="0"/>
            </a:br>
            <a:r>
              <a:rPr lang="pl-PL" sz="2800" b="1" dirty="0" smtClean="0">
                <a:solidFill>
                  <a:schemeClr val="accent1">
                    <a:lumMod val="75000"/>
                  </a:schemeClr>
                </a:solidFill>
              </a:rPr>
              <a:t>LOCATION</a:t>
            </a:r>
            <a:endParaRPr lang="pl-PL" sz="2800" b="1" dirty="0">
              <a:solidFill>
                <a:schemeClr val="accent1">
                  <a:lumMod val="75000"/>
                </a:schemeClr>
              </a:solidFill>
            </a:endParaRPr>
          </a:p>
        </p:txBody>
      </p:sp>
      <p:pic>
        <p:nvPicPr>
          <p:cNvPr id="7" name="Content Placeholder 6"/>
          <p:cNvPicPr>
            <a:picLocks noGrp="1" noChangeAspect="1"/>
          </p:cNvPicPr>
          <p:nvPr>
            <p:ph sz="quarter" idx="4294967295"/>
          </p:nvPr>
        </p:nvPicPr>
        <p:blipFill>
          <a:blip r:embed="rId2" cstate="print">
            <a:extLst>
              <a:ext uri="{28A0092B-C50C-407E-A947-70E740481C1C}">
                <a14:useLocalDpi xmlns:a14="http://schemas.microsoft.com/office/drawing/2010/main" xmlns="" val="0"/>
              </a:ext>
            </a:extLst>
          </a:blip>
          <a:stretch>
            <a:fillRect/>
          </a:stretch>
        </p:blipFill>
        <p:spPr>
          <a:xfrm>
            <a:off x="4788024" y="476672"/>
            <a:ext cx="3394075" cy="2355850"/>
          </a:xfrm>
        </p:spPr>
      </p:pic>
      <p:sp>
        <p:nvSpPr>
          <p:cNvPr id="3" name="Content Placeholder 2"/>
          <p:cNvSpPr>
            <a:spLocks noGrp="1"/>
          </p:cNvSpPr>
          <p:nvPr>
            <p:ph idx="4294967295"/>
          </p:nvPr>
        </p:nvSpPr>
        <p:spPr>
          <a:xfrm>
            <a:off x="251520" y="1196752"/>
            <a:ext cx="3744416" cy="4536504"/>
          </a:xfrm>
        </p:spPr>
        <p:txBody>
          <a:bodyPr>
            <a:noAutofit/>
          </a:bodyPr>
          <a:lstStyle/>
          <a:p>
            <a:pPr marL="45720" indent="0" algn="ctr">
              <a:buNone/>
            </a:pPr>
            <a:r>
              <a:rPr lang="en-US" sz="2400" dirty="0"/>
              <a:t>It is in Gdańsk Pomerania on the south coast of the Baltic Sea (Bay of Puck) and part of Kashubia with </a:t>
            </a:r>
            <a:r>
              <a:rPr lang="en-US" sz="2400" dirty="0" smtClean="0"/>
              <a:t>many</a:t>
            </a:r>
            <a:r>
              <a:rPr lang="pl-PL" sz="2400" dirty="0" smtClean="0"/>
              <a:t> </a:t>
            </a:r>
            <a:r>
              <a:rPr lang="en-US" sz="2400" dirty="0" smtClean="0"/>
              <a:t>Kashubian </a:t>
            </a:r>
            <a:r>
              <a:rPr lang="en-US" sz="2400" dirty="0"/>
              <a:t>speakers in the town. Puck has been the capital of Puck County in the Pomeranian Voivodeship since 1999.</a:t>
            </a:r>
            <a:endParaRPr lang="pl-PL"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5976" y="3140968"/>
            <a:ext cx="4365514" cy="3168352"/>
          </a:xfrm>
          <a:prstGeom prst="rect">
            <a:avLst/>
          </a:prstGeom>
        </p:spPr>
      </p:pic>
    </p:spTree>
    <p:extLst>
      <p:ext uri="{BB962C8B-B14F-4D97-AF65-F5344CB8AC3E}">
        <p14:creationId xmlns:p14="http://schemas.microsoft.com/office/powerpoint/2010/main" xmlns="" val="923747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7544" y="1663088"/>
            <a:ext cx="4680520" cy="5310328"/>
          </a:xfrm>
        </p:spPr>
        <p:txBody>
          <a:bodyPr>
            <a:normAutofit fontScale="55000" lnSpcReduction="20000"/>
          </a:bodyPr>
          <a:lstStyle/>
          <a:p>
            <a:pPr marL="560070" indent="-514350">
              <a:buFont typeface="+mj-lt"/>
              <a:buAutoNum type="arabicPeriod"/>
            </a:pPr>
            <a:r>
              <a:rPr lang="en-US" sz="3300" dirty="0"/>
              <a:t>The origins date back to the early Middle Ages. </a:t>
            </a:r>
            <a:endParaRPr lang="pl-PL" sz="3300" dirty="0" smtClean="0"/>
          </a:p>
          <a:p>
            <a:pPr marL="560070" indent="-514350">
              <a:buFont typeface="+mj-lt"/>
              <a:buAutoNum type="arabicPeriod"/>
            </a:pPr>
            <a:r>
              <a:rPr lang="en-US" sz="3300" dirty="0" smtClean="0"/>
              <a:t>From </a:t>
            </a:r>
            <a:r>
              <a:rPr lang="en-US" sz="3300" dirty="0"/>
              <a:t>1309 in the hands of the </a:t>
            </a:r>
            <a:r>
              <a:rPr lang="en-US" sz="3300" dirty="0" smtClean="0"/>
              <a:t>Teutonic</a:t>
            </a:r>
            <a:r>
              <a:rPr lang="pl-PL" sz="3300" dirty="0" smtClean="0"/>
              <a:t> Order</a:t>
            </a:r>
            <a:r>
              <a:rPr lang="en-US" sz="3300" dirty="0" smtClean="0"/>
              <a:t>, </a:t>
            </a:r>
            <a:r>
              <a:rPr lang="en-US" sz="3300" dirty="0"/>
              <a:t>it received city rights in </a:t>
            </a:r>
            <a:r>
              <a:rPr lang="en-US" sz="3300" dirty="0" smtClean="0"/>
              <a:t>1348.</a:t>
            </a:r>
            <a:r>
              <a:rPr lang="pl-PL" sz="3300" dirty="0"/>
              <a:t> </a:t>
            </a:r>
            <a:endParaRPr lang="pl-PL" sz="3300" dirty="0" smtClean="0"/>
          </a:p>
          <a:p>
            <a:pPr marL="560070" indent="-514350">
              <a:buFont typeface="+mj-lt"/>
              <a:buAutoNum type="arabicPeriod"/>
            </a:pPr>
            <a:r>
              <a:rPr lang="en-US" sz="3300" dirty="0" smtClean="0"/>
              <a:t>In </a:t>
            </a:r>
            <a:r>
              <a:rPr lang="en-US" sz="3300" dirty="0"/>
              <a:t>1466 Puck was incorporated into Royal </a:t>
            </a:r>
            <a:r>
              <a:rPr lang="en-US" sz="3300" dirty="0" smtClean="0"/>
              <a:t>Prussia</a:t>
            </a:r>
            <a:r>
              <a:rPr lang="pl-PL" sz="3300" dirty="0" smtClean="0"/>
              <a:t>. </a:t>
            </a:r>
          </a:p>
          <a:p>
            <a:pPr marL="560070" indent="-514350">
              <a:buFont typeface="+mj-lt"/>
              <a:buAutoNum type="arabicPeriod"/>
            </a:pPr>
            <a:r>
              <a:rPr lang="pl-PL" sz="3300" dirty="0" smtClean="0"/>
              <a:t>T</a:t>
            </a:r>
            <a:r>
              <a:rPr lang="en-US" sz="3300" dirty="0" smtClean="0"/>
              <a:t>he </a:t>
            </a:r>
            <a:r>
              <a:rPr lang="en-US" sz="3300" dirty="0"/>
              <a:t>city fell into decline and in 1772 was incorporated into the state of Frederick the </a:t>
            </a:r>
            <a:r>
              <a:rPr lang="en-US" sz="3300" dirty="0" smtClean="0"/>
              <a:t>Great.</a:t>
            </a:r>
            <a:endParaRPr lang="pl-PL" sz="3300" dirty="0"/>
          </a:p>
          <a:p>
            <a:pPr marL="560070" indent="-514350">
              <a:buFont typeface="+mj-lt"/>
              <a:buAutoNum type="arabicPeriod"/>
            </a:pPr>
            <a:r>
              <a:rPr lang="en-US" sz="3300" dirty="0" smtClean="0"/>
              <a:t>Poland's </a:t>
            </a:r>
            <a:r>
              <a:rPr lang="en-US" sz="3300" dirty="0"/>
              <a:t>wedding to the sea was held here with the participation of General Haller</a:t>
            </a:r>
            <a:r>
              <a:rPr lang="en-US" sz="3300" dirty="0" smtClean="0"/>
              <a:t>.</a:t>
            </a:r>
            <a:endParaRPr lang="pl-PL" sz="3300" dirty="0" smtClean="0"/>
          </a:p>
          <a:p>
            <a:pPr marL="560070" indent="-514350">
              <a:buFont typeface="+mj-lt"/>
              <a:buAutoNum type="arabicPeriod"/>
            </a:pPr>
            <a:r>
              <a:rPr lang="en-US" sz="3300" dirty="0"/>
              <a:t>Until 1926, Puck and Hel were the only Polish ports by the sea (apart from Gdańsk</a:t>
            </a:r>
            <a:r>
              <a:rPr lang="en-US" sz="3300" dirty="0" smtClean="0"/>
              <a:t>).</a:t>
            </a:r>
            <a:endParaRPr lang="pl-PL" sz="3300" dirty="0" smtClean="0"/>
          </a:p>
          <a:p>
            <a:pPr marL="560070" indent="-514350">
              <a:buFont typeface="+mj-lt"/>
              <a:buAutoNum type="arabicPeriod"/>
            </a:pPr>
            <a:r>
              <a:rPr lang="en-US" sz="3300" dirty="0"/>
              <a:t>In the years 1939–1945 the city was under German occupation</a:t>
            </a:r>
            <a:r>
              <a:rPr lang="en-US" sz="3300" dirty="0" smtClean="0"/>
              <a:t>.</a:t>
            </a:r>
            <a:endParaRPr lang="pl-PL" sz="3300" dirty="0" smtClean="0"/>
          </a:p>
          <a:p>
            <a:pPr marL="560070" indent="-514350">
              <a:buFont typeface="+mj-lt"/>
              <a:buAutoNum type="arabicPeriod"/>
            </a:pPr>
            <a:r>
              <a:rPr lang="en-US" sz="3300" dirty="0"/>
              <a:t>In 1956 the puck district was reactivated, which existed until 1975 and again from 1999</a:t>
            </a:r>
            <a:r>
              <a:rPr lang="en-US" dirty="0"/>
              <a:t>.</a:t>
            </a:r>
            <a:endParaRPr lang="pl-PL" dirty="0"/>
          </a:p>
        </p:txBody>
      </p:sp>
      <p:sp>
        <p:nvSpPr>
          <p:cNvPr id="4" name="Title 3"/>
          <p:cNvSpPr>
            <a:spLocks noGrp="1"/>
          </p:cNvSpPr>
          <p:nvPr>
            <p:ph type="title"/>
          </p:nvPr>
        </p:nvSpPr>
        <p:spPr/>
        <p:txBody>
          <a:bodyPr/>
          <a:lstStyle/>
          <a:p>
            <a:r>
              <a:rPr lang="pl-PL" dirty="0" smtClean="0"/>
              <a:t>History</a:t>
            </a:r>
            <a:endParaRPr lang="pl-PL"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20072" y="1845518"/>
            <a:ext cx="2896899" cy="22213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4168" y="4149080"/>
            <a:ext cx="2488482" cy="2343839"/>
          </a:xfrm>
          <a:prstGeom prst="rect">
            <a:avLst/>
          </a:prstGeom>
        </p:spPr>
      </p:pic>
      <p:sp>
        <p:nvSpPr>
          <p:cNvPr id="10" name="Content Placeholder 9"/>
          <p:cNvSpPr>
            <a:spLocks noGrp="1"/>
          </p:cNvSpPr>
          <p:nvPr>
            <p:ph sz="half" idx="2"/>
          </p:nvPr>
        </p:nvSpPr>
        <p:spPr>
          <a:xfrm>
            <a:off x="-3420888" y="-99392"/>
            <a:ext cx="4038600" cy="4407408"/>
          </a:xfrm>
        </p:spPr>
        <p:txBody>
          <a:bodyPr/>
          <a:lstStyle/>
          <a:p>
            <a:endParaRPr lang="pl-PL" dirty="0"/>
          </a:p>
        </p:txBody>
      </p:sp>
    </p:spTree>
    <p:extLst>
      <p:ext uri="{BB962C8B-B14F-4D97-AF65-F5344CB8AC3E}">
        <p14:creationId xmlns:p14="http://schemas.microsoft.com/office/powerpoint/2010/main" xmlns="" val="2302922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2731926" y="116632"/>
            <a:ext cx="4040188" cy="639762"/>
          </a:xfrm>
        </p:spPr>
        <p:txBody>
          <a:bodyPr>
            <a:normAutofit/>
          </a:bodyPr>
          <a:lstStyle/>
          <a:p>
            <a:pPr marL="45720" indent="0">
              <a:buNone/>
            </a:pPr>
            <a:r>
              <a:rPr lang="pl-PL" sz="2800" dirty="0" smtClean="0">
                <a:solidFill>
                  <a:schemeClr val="accent1">
                    <a:lumMod val="75000"/>
                  </a:schemeClr>
                </a:solidFill>
              </a:rPr>
              <a:t>INTRESTING PLACES</a:t>
            </a:r>
            <a:endParaRPr lang="pl-PL" sz="2800" dirty="0">
              <a:solidFill>
                <a:schemeClr val="accent1">
                  <a:lumMod val="75000"/>
                </a:schemeClr>
              </a:solidFill>
            </a:endParaRPr>
          </a:p>
        </p:txBody>
      </p:sp>
      <p:sp>
        <p:nvSpPr>
          <p:cNvPr id="3" name="Content Placeholder 2"/>
          <p:cNvSpPr>
            <a:spLocks noGrp="1"/>
          </p:cNvSpPr>
          <p:nvPr>
            <p:ph sz="half" idx="4294967295"/>
          </p:nvPr>
        </p:nvSpPr>
        <p:spPr>
          <a:xfrm>
            <a:off x="1691680" y="188640"/>
            <a:ext cx="5832648" cy="4752528"/>
          </a:xfrm>
        </p:spPr>
        <p:txBody>
          <a:bodyPr>
            <a:normAutofit fontScale="92500" lnSpcReduction="10000"/>
          </a:bodyPr>
          <a:lstStyle/>
          <a:p>
            <a:pPr marL="45720" indent="0" algn="ctr">
              <a:buNone/>
            </a:pPr>
            <a:r>
              <a:rPr lang="en-US" dirty="0"/>
              <a:t/>
            </a:r>
            <a:br>
              <a:rPr lang="en-US" dirty="0"/>
            </a:br>
            <a:r>
              <a:rPr lang="en-US" dirty="0"/>
              <a:t>In Puck, you can admire a historic church, which probably dates back to the 12th century. </a:t>
            </a:r>
            <a:endParaRPr lang="pl-PL" dirty="0" smtClean="0"/>
          </a:p>
          <a:p>
            <a:pPr marL="45720" indent="0" algn="ctr">
              <a:buNone/>
            </a:pPr>
            <a:endParaRPr lang="pl-PL" dirty="0"/>
          </a:p>
          <a:p>
            <a:pPr marL="45720" indent="0" algn="ctr">
              <a:buNone/>
            </a:pPr>
            <a:endParaRPr lang="pl-PL" dirty="0" smtClean="0"/>
          </a:p>
          <a:p>
            <a:pPr marL="45720" indent="0" algn="ctr">
              <a:buNone/>
            </a:pPr>
            <a:endParaRPr lang="pl-PL" dirty="0"/>
          </a:p>
          <a:p>
            <a:pPr marL="45720" indent="0" algn="ctr">
              <a:buNone/>
            </a:pPr>
            <a:endParaRPr lang="pl-PL" dirty="0" smtClean="0"/>
          </a:p>
          <a:p>
            <a:pPr marL="45720" indent="0" algn="ctr">
              <a:buNone/>
            </a:pPr>
            <a:endParaRPr lang="pl-PL" dirty="0"/>
          </a:p>
          <a:p>
            <a:pPr marL="45720" indent="0" algn="ctr">
              <a:buNone/>
            </a:pPr>
            <a:endParaRPr lang="pl-PL" dirty="0" smtClean="0"/>
          </a:p>
          <a:p>
            <a:pPr marL="45720" indent="0" algn="ctr">
              <a:buNone/>
            </a:pPr>
            <a:r>
              <a:rPr lang="en-US" dirty="0" smtClean="0"/>
              <a:t>Historic </a:t>
            </a:r>
            <a:r>
              <a:rPr lang="en-US" dirty="0"/>
              <a:t>tenement houses from the mid-18th and 19th centuries. Baroque hospital from around 1720, which houses the Museum of the Puck Region. There are also various monuments, for example to General </a:t>
            </a:r>
            <a:r>
              <a:rPr lang="en-US" dirty="0" err="1"/>
              <a:t>Józef</a:t>
            </a:r>
            <a:r>
              <a:rPr lang="en-US" dirty="0"/>
              <a:t> Haller</a:t>
            </a:r>
            <a:endParaRPr lang="pl-PL"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66565" y="1268761"/>
            <a:ext cx="2577966" cy="194421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4656269"/>
            <a:ext cx="2735288" cy="182352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66565" y="4851914"/>
            <a:ext cx="2793754" cy="169022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00192" y="4656269"/>
            <a:ext cx="2408007" cy="1806005"/>
          </a:xfrm>
          <a:prstGeom prst="rect">
            <a:avLst/>
          </a:prstGeom>
        </p:spPr>
      </p:pic>
    </p:spTree>
    <p:extLst>
      <p:ext uri="{BB962C8B-B14F-4D97-AF65-F5344CB8AC3E}">
        <p14:creationId xmlns:p14="http://schemas.microsoft.com/office/powerpoint/2010/main" xmlns="" val="1893121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7544" y="2132856"/>
            <a:ext cx="4040188" cy="3687763"/>
          </a:xfrm>
        </p:spPr>
        <p:txBody>
          <a:bodyPr>
            <a:normAutofit fontScale="92500" lnSpcReduction="10000"/>
          </a:bodyPr>
          <a:lstStyle/>
          <a:p>
            <a:pPr marL="45720" indent="0">
              <a:buNone/>
            </a:pPr>
            <a:r>
              <a:rPr lang="en-US" sz="2800" dirty="0" smtClean="0"/>
              <a:t>there </a:t>
            </a:r>
            <a:r>
              <a:rPr lang="en-US" sz="2800" dirty="0"/>
              <a:t>are also beautiful beaches. Lovers of sailing, windsurfing and other water sports can admire the Bay of Puck</a:t>
            </a:r>
            <a:r>
              <a:rPr lang="en-US" sz="2800" dirty="0" smtClean="0"/>
              <a:t>.</a:t>
            </a:r>
            <a:r>
              <a:rPr lang="pl-PL" sz="2800" dirty="0" smtClean="0"/>
              <a:t> </a:t>
            </a:r>
            <a:r>
              <a:rPr lang="en-US" sz="2800" dirty="0"/>
              <a:t>walking along the beach, you can often meet people who are actively spending their free time</a:t>
            </a:r>
            <a:endParaRPr lang="pl-PL" sz="2800" dirty="0"/>
          </a:p>
        </p:txBody>
      </p:sp>
      <p:sp>
        <p:nvSpPr>
          <p:cNvPr id="10" name="Text Placeholder 9"/>
          <p:cNvSpPr>
            <a:spLocks noGrp="1"/>
          </p:cNvSpPr>
          <p:nvPr>
            <p:ph type="body" sz="quarter" idx="3"/>
          </p:nvPr>
        </p:nvSpPr>
        <p:spPr/>
        <p:txBody>
          <a:bodyPr/>
          <a:lstStyle/>
          <a:p>
            <a:endParaRPr lang="pl-PL"/>
          </a:p>
        </p:txBody>
      </p:sp>
      <p:pic>
        <p:nvPicPr>
          <p:cNvPr id="12" name="Content Placeholder 11"/>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4716016" y="4653136"/>
            <a:ext cx="2695575" cy="1695450"/>
          </a:xfrm>
        </p:spPr>
      </p:pic>
      <p:sp>
        <p:nvSpPr>
          <p:cNvPr id="8" name="Title 7"/>
          <p:cNvSpPr>
            <a:spLocks noGrp="1"/>
          </p:cNvSpPr>
          <p:nvPr>
            <p:ph type="title"/>
          </p:nvPr>
        </p:nvSpPr>
        <p:spPr/>
        <p:txBody>
          <a:bodyPr/>
          <a:lstStyle/>
          <a:p>
            <a:endParaRPr lang="pl-PL"/>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71025" y="1788844"/>
            <a:ext cx="2466975" cy="18478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00192" y="3284984"/>
            <a:ext cx="2466975" cy="1847850"/>
          </a:xfrm>
          <a:prstGeom prst="rect">
            <a:avLst/>
          </a:prstGeom>
        </p:spPr>
      </p:pic>
    </p:spTree>
    <p:extLst>
      <p:ext uri="{BB962C8B-B14F-4D97-AF65-F5344CB8AC3E}">
        <p14:creationId xmlns:p14="http://schemas.microsoft.com/office/powerpoint/2010/main" xmlns="" val="2945556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259632" y="2564904"/>
            <a:ext cx="6408712" cy="1754326"/>
          </a:xfrm>
          <a:prstGeom prst="rect">
            <a:avLst/>
          </a:prstGeom>
          <a:noFill/>
        </p:spPr>
        <p:txBody>
          <a:bodyPr wrap="square" rtlCol="0">
            <a:spAutoFit/>
          </a:bodyPr>
          <a:lstStyle/>
          <a:p>
            <a:r>
              <a:rPr lang="en-US" dirty="0" smtClean="0"/>
              <a:t>“</a:t>
            </a:r>
            <a:r>
              <a:rPr lang="en-US" i="1"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en-US" dirty="0" smtClean="0"/>
              <a:t> </a:t>
            </a:r>
            <a:endParaRPr lang="pl-PL" dirty="0" smtClean="0"/>
          </a:p>
          <a:p>
            <a:endParaRPr lang="pl-PL" dirty="0"/>
          </a:p>
        </p:txBody>
      </p:sp>
      <p:pic>
        <p:nvPicPr>
          <p:cNvPr id="3" name="Obraz 2" descr="https://eacea.ec.europa.eu/sites/eacea-site/files/eu_flag_co_funded_pos_rgb_right.jpg"/>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187624" y="620688"/>
            <a:ext cx="5760720" cy="1637522"/>
          </a:xfrm>
          <a:prstGeom prst="rect">
            <a:avLst/>
          </a:prstGeom>
          <a:noFill/>
          <a:ln>
            <a:noFill/>
          </a:ln>
        </p:spPr>
      </p:pic>
      <p:pic>
        <p:nvPicPr>
          <p:cNvPr id="4" name="Obraz 3" descr="C:\Users\iza\Desktop\Erasmus+\Erasmus+ nowy\Erasmus+-logo.png"/>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187624" y="4509120"/>
            <a:ext cx="2857500" cy="190500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TotalTime>
  <Words>253</Words>
  <Application>Microsoft Office PowerPoint</Application>
  <PresentationFormat>Pokaz na ekranie (4:3)</PresentationFormat>
  <Paragraphs>23</Paragraphs>
  <Slides>6</Slides>
  <Notes>0</Notes>
  <HiddenSlides>0</HiddenSlides>
  <MMClips>0</MMClips>
  <ScaleCrop>false</ScaleCrop>
  <HeadingPairs>
    <vt:vector size="4" baseType="variant">
      <vt:variant>
        <vt:lpstr>Motyw</vt:lpstr>
      </vt:variant>
      <vt:variant>
        <vt:i4>1</vt:i4>
      </vt:variant>
      <vt:variant>
        <vt:lpstr>Tytuły slajdów</vt:lpstr>
      </vt:variant>
      <vt:variant>
        <vt:i4>6</vt:i4>
      </vt:variant>
    </vt:vector>
  </HeadingPairs>
  <TitlesOfParts>
    <vt:vector size="7" baseType="lpstr">
      <vt:lpstr>Grid</vt:lpstr>
      <vt:lpstr>Puck</vt:lpstr>
      <vt:lpstr>Slajd 2</vt:lpstr>
      <vt:lpstr>History</vt:lpstr>
      <vt:lpstr>Slajd 4</vt:lpstr>
      <vt:lpstr>Slajd 5</vt:lpstr>
      <vt:lpstr>Slajd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Puck</dc:title>
  <dc:creator>Gabi</dc:creator>
  <cp:lastModifiedBy>****</cp:lastModifiedBy>
  <cp:revision>11</cp:revision>
  <dcterms:created xsi:type="dcterms:W3CDTF">2020-10-05T14:50:44Z</dcterms:created>
  <dcterms:modified xsi:type="dcterms:W3CDTF">2020-10-05T18:23:44Z</dcterms:modified>
</cp:coreProperties>
</file>