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 id="270" r:id="rId17"/>
    <p:sldId id="271"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580" y="-7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7A4E0-4B17-426A-9AD0-D60E2AAB65A5}" type="datetimeFigureOut">
              <a:rPr lang="pl-PL" smtClean="0"/>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9ECB4-62E1-42B2-8843-0EE22D46D94D}" type="slidenum">
              <a:rPr lang="pl-PL" smtClean="0"/>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Slajd tytułowy">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rot="19140000">
            <a:off x="817112" y="1730403"/>
            <a:ext cx="5648623" cy="1204306"/>
          </a:xfrm>
        </p:spPr>
        <p:txBody>
          <a:bodyPr bIns="9144" anchor="b"/>
          <a:lstStyle>
            <a:lvl1pPr>
              <a:defRPr sz="3200"/>
            </a:lvl1pPr>
          </a:lstStyle>
          <a:p>
            <a:r>
              <a:rPr lang="pl-PL" smtClean="0"/>
              <a:t>Kliknij, aby edytować styl</a:t>
            </a:r>
            <a:endParaRPr lang="en-US" dirty="0"/>
          </a:p>
        </p:txBody>
      </p:sp>
      <p:sp>
        <p:nvSpPr>
          <p:cNvPr id="3" name="Subtitle 2"/>
          <p:cNvSpPr>
            <a:spLocks noGrp="1"/>
          </p:cNvSpPr>
          <p:nvPr>
            <p:ph type="subTitle" idx="1" hasCustomPrompt="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FD17FA3B-C404-4317-B0BC-95393111130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smtClean="0"/>
              <a:t>Kliknij, aby edytować styl</a:t>
            </a:r>
            <a:endParaRPr lang="en-US"/>
          </a:p>
        </p:txBody>
      </p:sp>
      <p:sp>
        <p:nvSpPr>
          <p:cNvPr id="3" name="Vertical Text Placeholder 2"/>
          <p:cNvSpPr>
            <a:spLocks noGrp="1"/>
          </p:cNvSpPr>
          <p:nvPr>
            <p:ph type="body" orient="vert" idx="1" hasCustomPrompt="1"/>
          </p:nvPr>
        </p:nvSpPr>
        <p:spPr/>
        <p:txBody>
          <a:bodyPr vert="eaVert"/>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9"/>
            <a:ext cx="2057400" cy="4678362"/>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hasCustomPrompt="1"/>
          </p:nvPr>
        </p:nvSpPr>
        <p:spPr>
          <a:xfrm>
            <a:off x="457200" y="274639"/>
            <a:ext cx="6019800" cy="4678362"/>
          </a:xfrm>
        </p:spPr>
        <p:txBody>
          <a:bodyPr vert="eaVert"/>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smtClean="0"/>
              <a:t>Kliknij, aby edytować styl</a:t>
            </a:r>
            <a:endParaRPr lang="en-US"/>
          </a:p>
        </p:txBody>
      </p:sp>
      <p:sp>
        <p:nvSpPr>
          <p:cNvPr id="3" name="Content Placeholder 2"/>
          <p:cNvSpPr>
            <a:spLocks noGrp="1"/>
          </p:cNvSpPr>
          <p:nvPr>
            <p:ph idx="1" hasCustomPrompt="1"/>
          </p:nvPr>
        </p:nvSpPr>
        <p:spPr/>
        <p:txBody>
          <a:body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en-US" dirty="0"/>
          </a:p>
        </p:txBody>
      </p:sp>
      <p:sp>
        <p:nvSpPr>
          <p:cNvPr id="4" name="Date Placeholder 3"/>
          <p:cNvSpPr>
            <a:spLocks noGrp="1"/>
          </p:cNvSpPr>
          <p:nvPr>
            <p:ph type="dt" sz="half" idx="10"/>
          </p:nvPr>
        </p:nvSpPr>
        <p:spPr/>
        <p:txBody>
          <a:bodyPr/>
          <a:lstStyle/>
          <a:p>
            <a:fld id="{FD17FA3B-C404-4317-B0BC-95393111130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Nagłówek sekcj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l-PL" smtClean="0"/>
              <a:t>Kliknij, aby edytować styl</a:t>
            </a:r>
            <a:endParaRPr lang="en-US" dirty="0"/>
          </a:p>
        </p:txBody>
      </p:sp>
      <p:sp>
        <p:nvSpPr>
          <p:cNvPr id="3" name="Text Placeholder 2"/>
          <p:cNvSpPr>
            <a:spLocks noGrp="1"/>
          </p:cNvSpPr>
          <p:nvPr>
            <p:ph type="body" idx="1" hasCustomPrompt="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l-PL" smtClean="0"/>
              <a:t>Kliknij, aby edytować style wzorca tekstu</a:t>
            </a:r>
            <a:endParaRPr lang="pl-PL" smtClean="0"/>
          </a:p>
        </p:txBody>
      </p:sp>
      <p:sp>
        <p:nvSpPr>
          <p:cNvPr id="4" name="Date Placeholder 3"/>
          <p:cNvSpPr>
            <a:spLocks noGrp="1"/>
          </p:cNvSpPr>
          <p:nvPr>
            <p:ph type="dt" sz="half" idx="10"/>
          </p:nvPr>
        </p:nvSpPr>
        <p:spPr/>
        <p:txBody>
          <a:bodyPr/>
          <a:lstStyle/>
          <a:p>
            <a:fld id="{FD17FA3B-C404-4317-B0BC-95393111130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en-US" dirty="0"/>
          </a:p>
        </p:txBody>
      </p:sp>
      <p:sp>
        <p:nvSpPr>
          <p:cNvPr id="4" name="Content Placeholder 3"/>
          <p:cNvSpPr>
            <a:spLocks noGrp="1"/>
          </p:cNvSpPr>
          <p:nvPr>
            <p:ph sz="half" idx="2" hasCustomPrompt="1"/>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en-US" dirty="0"/>
          </a:p>
        </p:txBody>
      </p:sp>
      <p:sp>
        <p:nvSpPr>
          <p:cNvPr id="5" name="Date Placeholder 4"/>
          <p:cNvSpPr>
            <a:spLocks noGrp="1"/>
          </p:cNvSpPr>
          <p:nvPr>
            <p:ph type="dt" sz="half" idx="10"/>
          </p:nvPr>
        </p:nvSpPr>
        <p:spPr/>
        <p:txBody>
          <a:bodyPr/>
          <a:lstStyle/>
          <a:p>
            <a:fld id="{FD17FA3B-C404-4317-B0BC-953931111309}" type="datetimeFigureOut">
              <a:rPr lang="pl-PL" smtClean="0"/>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fld>
            <a:endParaRPr lang="pl-PL"/>
          </a:p>
        </p:txBody>
      </p:sp>
      <p:sp>
        <p:nvSpPr>
          <p:cNvPr id="8" name="Title 7"/>
          <p:cNvSpPr>
            <a:spLocks noGrp="1"/>
          </p:cNvSpPr>
          <p:nvPr>
            <p:ph type="title" hasCustomPrompt="1"/>
          </p:nvPr>
        </p:nvSpPr>
        <p:spPr/>
        <p:txBody>
          <a:bodyPr/>
          <a:lstStyle/>
          <a:p>
            <a:r>
              <a:rPr lang="pl-PL" smtClean="0"/>
              <a:t>Kliknij, aby edytować styl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hasCustomPrompt="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l-PL" smtClean="0"/>
              <a:t>Kliknij, aby edytować style wzorca tekstu</a:t>
            </a:r>
            <a:endParaRPr lang="pl-PL" smtClean="0"/>
          </a:p>
        </p:txBody>
      </p:sp>
      <p:sp>
        <p:nvSpPr>
          <p:cNvPr id="4" name="Content Placeholder 3"/>
          <p:cNvSpPr>
            <a:spLocks noGrp="1"/>
          </p:cNvSpPr>
          <p:nvPr>
            <p:ph sz="half" idx="2" hasCustomPrompt="1"/>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en-US" dirty="0"/>
          </a:p>
        </p:txBody>
      </p:sp>
      <p:sp>
        <p:nvSpPr>
          <p:cNvPr id="5" name="Text Placeholder 4"/>
          <p:cNvSpPr>
            <a:spLocks noGrp="1"/>
          </p:cNvSpPr>
          <p:nvPr>
            <p:ph type="body" sz="quarter" idx="3" hasCustomPrompt="1"/>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l-PL" smtClean="0"/>
              <a:t>Kliknij, aby edytować style wzorca tekstu</a:t>
            </a:r>
            <a:endParaRPr lang="pl-PL" smtClean="0"/>
          </a:p>
        </p:txBody>
      </p:sp>
      <p:sp>
        <p:nvSpPr>
          <p:cNvPr id="6" name="Content Placeholder 5"/>
          <p:cNvSpPr>
            <a:spLocks noGrp="1"/>
          </p:cNvSpPr>
          <p:nvPr>
            <p:ph sz="quarter" idx="4" hasCustomPrompt="1"/>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en-US" dirty="0"/>
          </a:p>
        </p:txBody>
      </p:sp>
      <p:sp>
        <p:nvSpPr>
          <p:cNvPr id="7" name="Date Placeholder 6"/>
          <p:cNvSpPr>
            <a:spLocks noGrp="1"/>
          </p:cNvSpPr>
          <p:nvPr>
            <p:ph type="dt" sz="half" idx="10"/>
          </p:nvPr>
        </p:nvSpPr>
        <p:spPr/>
        <p:txBody>
          <a:bodyPr/>
          <a:lstStyle/>
          <a:p>
            <a:fld id="{FD17FA3B-C404-4317-B0BC-953931111309}" type="datetimeFigureOut">
              <a:rPr lang="pl-PL" smtClean="0"/>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FD17FA3B-C404-4317-B0BC-953931111309}" type="datetimeFigureOut">
              <a:rPr lang="pl-PL" smtClean="0"/>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7FA3B-C404-4317-B0BC-953931111309}" type="datetimeFigureOut">
              <a:rPr lang="pl-PL" smtClean="0"/>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Zawartość z podpisem">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hasCustomPrompt="1"/>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l-PL" smtClean="0"/>
              <a:t>Kliknij, aby edytować styl</a:t>
            </a:r>
            <a:endParaRPr lang="en-US" dirty="0"/>
          </a:p>
        </p:txBody>
      </p:sp>
      <p:sp>
        <p:nvSpPr>
          <p:cNvPr id="3" name="Content Placeholder 2"/>
          <p:cNvSpPr>
            <a:spLocks noGrp="1"/>
          </p:cNvSpPr>
          <p:nvPr>
            <p:ph idx="1" hasCustomPrompt="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en-US" dirty="0"/>
          </a:p>
        </p:txBody>
      </p:sp>
      <p:sp>
        <p:nvSpPr>
          <p:cNvPr id="4" name="Text Placeholder 3"/>
          <p:cNvSpPr>
            <a:spLocks noGrp="1"/>
          </p:cNvSpPr>
          <p:nvPr>
            <p:ph type="body" sz="half" idx="2" hasCustomPrompt="1"/>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pl-PL" smtClean="0"/>
              <a:t>Kliknij, aby edytować style wzorca tekstu</a:t>
            </a:r>
            <a:endParaRPr lang="pl-PL" smtClean="0"/>
          </a:p>
        </p:txBody>
      </p:sp>
      <p:sp>
        <p:nvSpPr>
          <p:cNvPr id="5" name="Date Placeholder 4"/>
          <p:cNvSpPr>
            <a:spLocks noGrp="1"/>
          </p:cNvSpPr>
          <p:nvPr>
            <p:ph type="dt" sz="half" idx="10"/>
          </p:nvPr>
        </p:nvSpPr>
        <p:spPr/>
        <p:txBody>
          <a:bodyPr/>
          <a:lstStyle/>
          <a:p>
            <a:fld id="{FD17FA3B-C404-4317-B0BC-953931111309}" type="datetimeFigureOut">
              <a:rPr lang="pl-PL" smtClean="0"/>
            </a:fld>
            <a:endParaRPr lang="pl-PL"/>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931897F-8F23-433E-A660-EFF8D3EDA506}" type="slidenum">
              <a:rPr lang="pl-PL" smtClean="0"/>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Obraz z podpisem">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l-PL" smtClean="0"/>
              <a:t>Kliknij ikonę, aby dodać obraz</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rot="19140000">
            <a:off x="671197" y="1717501"/>
            <a:ext cx="5486400" cy="867444"/>
          </a:xfrm>
        </p:spPr>
        <p:txBody>
          <a:bodyPr anchor="b"/>
          <a:lstStyle>
            <a:lvl1pPr algn="l">
              <a:defRPr sz="2800" b="0">
                <a:latin typeface="+mj-lt"/>
              </a:defRPr>
            </a:lvl1pPr>
          </a:lstStyle>
          <a:p>
            <a:r>
              <a:rPr lang="pl-PL" smtClean="0"/>
              <a:t>Kliknij, aby edytować styl</a:t>
            </a:r>
            <a:endParaRPr lang="en-US" dirty="0"/>
          </a:p>
        </p:txBody>
      </p:sp>
      <p:sp>
        <p:nvSpPr>
          <p:cNvPr id="4" name="Text Placeholder 3"/>
          <p:cNvSpPr>
            <a:spLocks noGrp="1"/>
          </p:cNvSpPr>
          <p:nvPr>
            <p:ph type="body" sz="half" idx="2" hasCustomPrompt="1"/>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endParaRPr lang="pl-PL" smtClean="0"/>
          </a:p>
        </p:txBody>
      </p:sp>
      <p:sp>
        <p:nvSpPr>
          <p:cNvPr id="5" name="Date Placeholder 4"/>
          <p:cNvSpPr>
            <a:spLocks noGrp="1"/>
          </p:cNvSpPr>
          <p:nvPr>
            <p:ph type="dt" sz="half" idx="10"/>
          </p:nvPr>
        </p:nvSpPr>
        <p:spPr/>
        <p:txBody>
          <a:bodyPr/>
          <a:lstStyle/>
          <a:p>
            <a:fld id="{FD17FA3B-C404-4317-B0BC-953931111309}" type="datetimeFigureOut">
              <a:rPr lang="pl-PL" smtClean="0"/>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l-PL" smtClean="0"/>
              <a:t>Kliknij, aby edytować style wzorca tekstu</a:t>
            </a:r>
            <a:endParaRPr lang="pl-PL" smtClean="0"/>
          </a:p>
          <a:p>
            <a:pPr lvl="1"/>
            <a:r>
              <a:rPr lang="pl-PL" smtClean="0"/>
              <a:t>Drugi poziom</a:t>
            </a:r>
            <a:endParaRPr lang="pl-PL" smtClean="0"/>
          </a:p>
          <a:p>
            <a:pPr lvl="2"/>
            <a:r>
              <a:rPr lang="pl-PL" smtClean="0"/>
              <a:t>Trzeci poziom</a:t>
            </a:r>
            <a:endParaRPr lang="pl-PL" smtClean="0"/>
          </a:p>
          <a:p>
            <a:pPr lvl="3"/>
            <a:r>
              <a:rPr lang="pl-PL" smtClean="0"/>
              <a:t>Czwarty poziom</a:t>
            </a:r>
            <a:endParaRPr lang="pl-PL" smtClean="0"/>
          </a:p>
          <a:p>
            <a:pPr lvl="4"/>
            <a:r>
              <a:rPr lang="pl-PL" smtClean="0"/>
              <a:t>Piąty poziom</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D17FA3B-C404-4317-B0BC-953931111309}" type="datetimeFigureOut">
              <a:rPr lang="pl-PL" smtClean="0"/>
            </a:fld>
            <a:endParaRPr lang="pl-PL"/>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l-PL"/>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931897F-8F23-433E-A660-EFF8D3EDA506}" type="slidenum">
              <a:rPr lang="pl-PL" smtClean="0"/>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image" Target="../media/image42.jpeg"/><Relationship Id="rId8" Type="http://schemas.openxmlformats.org/officeDocument/2006/relationships/image" Target="../media/image41.jpeg"/><Relationship Id="rId7" Type="http://schemas.openxmlformats.org/officeDocument/2006/relationships/image" Target="../media/image40.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0" Type="http://schemas.openxmlformats.org/officeDocument/2006/relationships/slideLayout" Target="../slideLayouts/slideLayout4.xml"/><Relationship Id="rId1" Type="http://schemas.openxmlformats.org/officeDocument/2006/relationships/image" Target="../media/image34.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57.jpeg"/><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62.jpeg"/><Relationship Id="rId4" Type="http://schemas.openxmlformats.org/officeDocument/2006/relationships/image" Target="../media/image61.jpeg"/><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image" Target="../media/image6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7.jpeg"/><Relationship Id="rId1"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63688" y="548680"/>
            <a:ext cx="5648623" cy="1204306"/>
          </a:xfrm>
        </p:spPr>
        <p:txBody>
          <a:bodyPr>
            <a:normAutofit fontScale="90000"/>
          </a:bodyPr>
          <a:lstStyle/>
          <a:p>
            <a:pPr algn="ctr"/>
            <a:r>
              <a:rPr lang="pl-PL" sz="4800" dirty="0" smtClean="0">
                <a:latin typeface="Baskerville Old Face" panose="02020602080505020303" pitchFamily="18" charset="0"/>
              </a:rPr>
              <a:t>OUR  SCHOOL  AND ITS  HISTORY</a:t>
            </a:r>
            <a:endParaRPr lang="pl-PL" sz="4800" dirty="0">
              <a:latin typeface="Baskerville Old Face" panose="02020602080505020303" pitchFamily="18" charset="0"/>
            </a:endParaRPr>
          </a:p>
        </p:txBody>
      </p:sp>
      <p:pic>
        <p:nvPicPr>
          <p:cNvPr id="1026" name="Picture 2" descr="I LO im. Stefana Żeromskiego w Pucku"/>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520" y="5517232"/>
            <a:ext cx="476250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942" y="2492896"/>
            <a:ext cx="2376264" cy="3168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907532"/>
            <a:ext cx="3131840" cy="20846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dirty="0" smtClean="0"/>
              <a:t>Comenius</a:t>
            </a:r>
            <a:br>
              <a:rPr lang="pl-PL" dirty="0" smtClean="0"/>
            </a:br>
            <a:r>
              <a:rPr lang="pl-PL" dirty="0" smtClean="0"/>
              <a:t>2011-2013</a:t>
            </a:r>
            <a:endParaRPr lang="pl-PL" dirty="0"/>
          </a:p>
        </p:txBody>
      </p:sp>
      <p:pic>
        <p:nvPicPr>
          <p:cNvPr id="7170" name="Picture 2" descr="GALER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0375" y="2564904"/>
            <a:ext cx="2915816" cy="21868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scf58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966366"/>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scf59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428" y="3244768"/>
            <a:ext cx="1498857" cy="149885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dscf59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807093"/>
            <a:ext cx="1689807" cy="16898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scf58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556" y="3068959"/>
            <a:ext cx="1683541" cy="168354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dscf59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307" y="432186"/>
            <a:ext cx="1778775" cy="177877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dscf58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1412776"/>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dscf58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0428" y="1412776"/>
            <a:ext cx="1340346" cy="1340346"/>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dscf57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7370" y="1066438"/>
            <a:ext cx="1171119" cy="11711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dirty="0" smtClean="0"/>
              <a:t>Erasmus +</a:t>
            </a:r>
            <a:br>
              <a:rPr lang="pl-PL" dirty="0" smtClean="0"/>
            </a:br>
            <a:r>
              <a:rPr lang="pl-PL" dirty="0" smtClean="0"/>
              <a:t>2018-2021 EDGE</a:t>
            </a:r>
            <a:endParaRPr lang="pl-PL" dirty="0"/>
          </a:p>
        </p:txBody>
      </p:sp>
      <p:pic>
        <p:nvPicPr>
          <p:cNvPr id="8194" name="Picture 2" descr="Erasmus programme - SSW - Polska, Gdańsk, Sopot, Gdyn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0" y="5215160"/>
            <a:ext cx="3222600" cy="139799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łodzież z I LO w Pucku odwiedziła słoneczną Hiszpanię Informacje  Aktualności z Pomorza Nadmorski24.p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860" y="1101078"/>
            <a:ext cx="2133553" cy="160016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191" y="1426686"/>
            <a:ext cx="2789633" cy="20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descr="https://www.nadmorski24.pl/images/_original/17/I2/17I2u2F8L0G0X135B4W3j2M2d9e5s3n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16" y="700373"/>
            <a:ext cx="2667826" cy="2000870"/>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GALER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473" y="2913728"/>
            <a:ext cx="3005355" cy="200161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ojekt Erasmus+w I LO im. Stefana Żeromskiego w Puck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9067" y="3156732"/>
            <a:ext cx="3510186" cy="17586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dirty="0" smtClean="0"/>
              <a:t>Erasmus +</a:t>
            </a:r>
            <a:br>
              <a:rPr lang="pl-PL" dirty="0" smtClean="0"/>
            </a:br>
            <a:r>
              <a:rPr lang="pl-PL" dirty="0" smtClean="0"/>
              <a:t>2020-2022  WAVES</a:t>
            </a:r>
            <a:endParaRPr lang="pl-PL" dirty="0"/>
          </a:p>
        </p:txBody>
      </p:sp>
      <p:pic>
        <p:nvPicPr>
          <p:cNvPr id="921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1738211"/>
            <a:ext cx="3195936" cy="429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https://scontent.fwaw5-1.fna.fbcdn.net/v/t1.15752-0/p280x280/120885823_2416877818616523_9218737382750876093_n.jpg?_nc_cat=101&amp;_nc_sid=ae9488&amp;_nc_ohc=JVHZeyxjIEYAX_lrBtE&amp;_nc_ht=scontent.fwaw5-1.fna&amp;tp=6&amp;oh=216951746c63e040ff33c9e392752950&amp;oe=5FAB25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908720"/>
            <a:ext cx="26670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Brak opis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647" y="3212976"/>
            <a:ext cx="2477625" cy="185821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Brak opis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155287"/>
            <a:ext cx="3928054" cy="190756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Brak opis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4484" y="4725144"/>
            <a:ext cx="3706976" cy="18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i="1" dirty="0" smtClean="0">
                <a:latin typeface="Bell MT" panose="02020503060305020303" pitchFamily="18" charset="0"/>
              </a:rPr>
              <a:t>A </a:t>
            </a:r>
            <a:r>
              <a:rPr lang="pl-PL" i="1" dirty="0" err="1" smtClean="0">
                <a:latin typeface="Bell MT" panose="02020503060305020303" pitchFamily="18" charset="0"/>
              </a:rPr>
              <a:t>few</a:t>
            </a:r>
            <a:r>
              <a:rPr lang="pl-PL" i="1" dirty="0" smtClean="0">
                <a:latin typeface="Bell MT" panose="02020503060305020303" pitchFamily="18" charset="0"/>
              </a:rPr>
              <a:t> </a:t>
            </a:r>
            <a:r>
              <a:rPr lang="pl-PL" i="1" dirty="0" err="1" smtClean="0">
                <a:latin typeface="Bell MT" panose="02020503060305020303" pitchFamily="18" charset="0"/>
              </a:rPr>
              <a:t>photos</a:t>
            </a:r>
            <a:r>
              <a:rPr lang="pl-PL" i="1" dirty="0" smtClean="0">
                <a:latin typeface="Bell MT" panose="02020503060305020303" pitchFamily="18" charset="0"/>
              </a:rPr>
              <a:t> of </a:t>
            </a:r>
            <a:r>
              <a:rPr lang="pl-PL" i="1" dirty="0" err="1" smtClean="0">
                <a:latin typeface="Bell MT" panose="02020503060305020303" pitchFamily="18" charset="0"/>
              </a:rPr>
              <a:t>our</a:t>
            </a:r>
            <a:r>
              <a:rPr lang="pl-PL" i="1" dirty="0" smtClean="0">
                <a:latin typeface="Bell MT" panose="02020503060305020303" pitchFamily="18" charset="0"/>
              </a:rPr>
              <a:t> </a:t>
            </a:r>
            <a:r>
              <a:rPr lang="pl-PL" i="1" dirty="0" err="1" smtClean="0">
                <a:latin typeface="Bell MT" panose="02020503060305020303" pitchFamily="18" charset="0"/>
              </a:rPr>
              <a:t>school</a:t>
            </a:r>
            <a:endParaRPr lang="pl-PL" i="1" dirty="0">
              <a:latin typeface="Bell MT" panose="02020503060305020303" pitchFamily="18" charset="0"/>
            </a:endParaRPr>
          </a:p>
        </p:txBody>
      </p:sp>
      <p:pic>
        <p:nvPicPr>
          <p:cNvPr id="11266" name="Picture 2" descr="Brak opisu."/>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2014660"/>
            <a:ext cx="1898857" cy="253180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rak opis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268760"/>
            <a:ext cx="1872208" cy="249627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Brak opis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52449"/>
            <a:ext cx="2292175" cy="305623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Brak opis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1" y="1340768"/>
            <a:ext cx="2099007" cy="2798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899592" y="260648"/>
            <a:ext cx="1956916" cy="3712464"/>
          </a:xfrm>
        </p:spPr>
        <p:txBody>
          <a:bodyPr>
            <a:normAutofit/>
          </a:bodyPr>
          <a:lstStyle/>
          <a:p>
            <a:r>
              <a:rPr lang="pl-PL" sz="2400" i="1" dirty="0" err="1" smtClean="0"/>
              <a:t>Geography</a:t>
            </a:r>
            <a:r>
              <a:rPr lang="pl-PL" sz="2400" i="1" dirty="0" smtClean="0"/>
              <a:t> </a:t>
            </a:r>
            <a:r>
              <a:rPr lang="pl-PL" sz="2400" i="1" dirty="0" err="1" smtClean="0"/>
              <a:t>class</a:t>
            </a:r>
            <a:endParaRPr lang="pl-PL" sz="2400" i="1" dirty="0"/>
          </a:p>
        </p:txBody>
      </p:sp>
      <p:pic>
        <p:nvPicPr>
          <p:cNvPr id="10246" name="Picture 6" descr="Brak opisu."/>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7544" y="1245316"/>
            <a:ext cx="2991846" cy="160761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Brak opis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5704" y="1300410"/>
            <a:ext cx="2328788" cy="310505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Brak opis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758080"/>
            <a:ext cx="2461767" cy="1847967"/>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5370835" y="260648"/>
            <a:ext cx="2160240" cy="461665"/>
          </a:xfrm>
          <a:prstGeom prst="rect">
            <a:avLst/>
          </a:prstGeom>
          <a:noFill/>
        </p:spPr>
        <p:txBody>
          <a:bodyPr wrap="square" rtlCol="0">
            <a:spAutoFit/>
          </a:bodyPr>
          <a:lstStyle/>
          <a:p>
            <a:r>
              <a:rPr lang="pl-PL" sz="2400" b="1" i="1" dirty="0" smtClean="0">
                <a:latin typeface="Bell MT" panose="02020503060305020303" pitchFamily="18" charset="0"/>
              </a:rPr>
              <a:t>Math </a:t>
            </a:r>
            <a:r>
              <a:rPr lang="pl-PL" sz="2400" b="1" i="1" dirty="0" err="1" smtClean="0">
                <a:latin typeface="Bell MT" panose="02020503060305020303" pitchFamily="18" charset="0"/>
              </a:rPr>
              <a:t>class</a:t>
            </a:r>
            <a:endParaRPr lang="pl-PL" sz="2400" b="1" i="1" dirty="0">
              <a:latin typeface="Bell MT" panose="02020503060305020303" pitchFamily="18" charset="0"/>
            </a:endParaRPr>
          </a:p>
        </p:txBody>
      </p:sp>
      <p:pic>
        <p:nvPicPr>
          <p:cNvPr id="10252" name="Picture 12" descr="Brak opis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852936"/>
            <a:ext cx="2490121" cy="3320161"/>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Brak opis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3068960"/>
            <a:ext cx="3013098" cy="1619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899592" y="522513"/>
            <a:ext cx="3200400" cy="3712464"/>
          </a:xfrm>
        </p:spPr>
        <p:txBody>
          <a:bodyPr/>
          <a:lstStyle/>
          <a:p>
            <a:r>
              <a:rPr lang="pl-PL" dirty="0" err="1" smtClean="0">
                <a:latin typeface="Bell MT" panose="02020503060305020303" pitchFamily="18" charset="0"/>
              </a:rPr>
              <a:t>Chemistry</a:t>
            </a:r>
            <a:r>
              <a:rPr lang="pl-PL" dirty="0" smtClean="0">
                <a:latin typeface="Bell MT" panose="02020503060305020303" pitchFamily="18" charset="0"/>
              </a:rPr>
              <a:t> </a:t>
            </a:r>
            <a:r>
              <a:rPr lang="pl-PL" dirty="0" err="1" smtClean="0">
                <a:latin typeface="Bell MT" panose="02020503060305020303" pitchFamily="18" charset="0"/>
              </a:rPr>
              <a:t>class</a:t>
            </a:r>
            <a:endParaRPr lang="pl-PL" dirty="0">
              <a:latin typeface="Bell MT" panose="02020503060305020303" pitchFamily="18" charset="0"/>
            </a:endParaRPr>
          </a:p>
        </p:txBody>
      </p:sp>
      <p:sp>
        <p:nvSpPr>
          <p:cNvPr id="3" name="Symbol zastępczy zawartości 2"/>
          <p:cNvSpPr>
            <a:spLocks noGrp="1"/>
          </p:cNvSpPr>
          <p:nvPr>
            <p:ph sz="half" idx="2"/>
          </p:nvPr>
        </p:nvSpPr>
        <p:spPr>
          <a:xfrm>
            <a:off x="5508104" y="404664"/>
            <a:ext cx="3200400" cy="3712464"/>
          </a:xfrm>
        </p:spPr>
        <p:txBody>
          <a:bodyPr/>
          <a:lstStyle/>
          <a:p>
            <a:r>
              <a:rPr lang="pl-PL" dirty="0" err="1" smtClean="0">
                <a:latin typeface="Bell MT" panose="02020503060305020303" pitchFamily="18" charset="0"/>
              </a:rPr>
              <a:t>Biology</a:t>
            </a:r>
            <a:r>
              <a:rPr lang="pl-PL" dirty="0" smtClean="0">
                <a:latin typeface="Bell MT" panose="02020503060305020303" pitchFamily="18" charset="0"/>
              </a:rPr>
              <a:t> </a:t>
            </a:r>
            <a:r>
              <a:rPr lang="pl-PL" dirty="0" err="1" smtClean="0">
                <a:latin typeface="Bell MT" panose="02020503060305020303" pitchFamily="18" charset="0"/>
              </a:rPr>
              <a:t>class</a:t>
            </a:r>
            <a:endParaRPr lang="pl-PL" dirty="0">
              <a:latin typeface="Bell MT" panose="02020503060305020303" pitchFamily="18" charset="0"/>
            </a:endParaRPr>
          </a:p>
        </p:txBody>
      </p:sp>
      <p:pic>
        <p:nvPicPr>
          <p:cNvPr id="12292" name="Picture 4" descr="Brak opisu."/>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94200" y="1916832"/>
            <a:ext cx="2004516" cy="150472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Brak opis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334317"/>
            <a:ext cx="216024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rak opi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24" y="1572660"/>
            <a:ext cx="3611928" cy="27113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323528" y="2060848"/>
            <a:ext cx="7560840" cy="3712464"/>
          </a:xfrm>
        </p:spPr>
        <p:txBody>
          <a:bodyPr>
            <a:normAutofit/>
          </a:bodyPr>
          <a:lstStyle/>
          <a:p>
            <a:r>
              <a:rPr lang="en-US" sz="2000" b="0" i="1" dirty="0">
                <a:latin typeface="Bell MT" panose="02020503060305020303" pitchFamily="18" charset="0"/>
              </a:rPr>
              <a:t>"The European Commission support </a:t>
            </a:r>
            <a:r>
              <a:rPr lang="en-US" sz="2000" b="0" i="1" dirty="0" err="1">
                <a:latin typeface="Bell MT" panose="02020503060305020303" pitchFamily="18" charset="0"/>
              </a:rPr>
              <a:t>forthe</a:t>
            </a:r>
            <a:r>
              <a:rPr lang="en-US" sz="2000" b="0" i="1" dirty="0">
                <a:latin typeface="Bell MT" panose="02020503060305020303" pitchFamily="18" charset="0"/>
              </a:rPr>
              <a:t> production of this publication does not </a:t>
            </a:r>
            <a:r>
              <a:rPr lang="en-US" sz="2000" b="0" i="1" dirty="0" err="1">
                <a:latin typeface="Bell MT" panose="02020503060305020303" pitchFamily="18" charset="0"/>
              </a:rPr>
              <a:t>constitutean</a:t>
            </a:r>
            <a:r>
              <a:rPr lang="en-US" sz="2000" b="0" i="1" dirty="0">
                <a:latin typeface="Bell MT" panose="02020503060305020303" pitchFamily="18" charset="0"/>
              </a:rPr>
              <a:t> endorsement of the contents which reflects the views only of the authors, and the Commission cannot be held responsible for any use which may be made of the information contained therein."</a:t>
            </a:r>
            <a:endParaRPr lang="en-US" sz="2000" b="0" i="1" dirty="0">
              <a:latin typeface="Bell MT" panose="02020503060305020303" pitchFamily="18" charset="0"/>
            </a:endParaRPr>
          </a:p>
          <a:p>
            <a:endParaRPr lang="pl-PL" sz="2000" b="0" i="1" dirty="0">
              <a:latin typeface="Bell MT" panose="02020503060305020303" pitchFamily="18" charset="0"/>
            </a:endParaRPr>
          </a:p>
        </p:txBody>
      </p:sp>
      <p:sp>
        <p:nvSpPr>
          <p:cNvPr id="4" name="Tytuł 3"/>
          <p:cNvSpPr>
            <a:spLocks noGrp="1"/>
          </p:cNvSpPr>
          <p:nvPr>
            <p:ph type="title"/>
          </p:nvPr>
        </p:nvSpPr>
        <p:spPr>
          <a:xfrm>
            <a:off x="3131840" y="830580"/>
            <a:ext cx="5590356" cy="548640"/>
          </a:xfrm>
        </p:spPr>
        <p:txBody>
          <a:bodyPr/>
          <a:lstStyle/>
          <a:p>
            <a:pPr algn="ctr"/>
            <a:r>
              <a:rPr lang="pl-PL" i="1" dirty="0" smtClean="0">
                <a:latin typeface="Bell MT" panose="02020503060305020303" pitchFamily="18" charset="0"/>
              </a:rPr>
              <a:t>Co- </a:t>
            </a:r>
            <a:r>
              <a:rPr lang="pl-PL" i="1" dirty="0" err="1" smtClean="0">
                <a:latin typeface="Bell MT" panose="02020503060305020303" pitchFamily="18" charset="0"/>
              </a:rPr>
              <a:t>funded</a:t>
            </a:r>
            <a:r>
              <a:rPr lang="pl-PL" i="1" dirty="0" smtClean="0">
                <a:latin typeface="Bell MT" panose="02020503060305020303" pitchFamily="18" charset="0"/>
              </a:rPr>
              <a:t> by the </a:t>
            </a:r>
            <a:r>
              <a:rPr lang="pl-PL" i="1" dirty="0" err="1" smtClean="0">
                <a:latin typeface="Bell MT" panose="02020503060305020303" pitchFamily="18" charset="0"/>
              </a:rPr>
              <a:t>erasmus</a:t>
            </a:r>
            <a:r>
              <a:rPr lang="pl-PL" i="1" dirty="0" smtClean="0">
                <a:latin typeface="Bell MT" panose="02020503060305020303" pitchFamily="18" charset="0"/>
              </a:rPr>
              <a:t> + </a:t>
            </a:r>
            <a:r>
              <a:rPr lang="pl-PL" i="1" dirty="0" err="1" smtClean="0">
                <a:latin typeface="Bell MT" panose="02020503060305020303" pitchFamily="18" charset="0"/>
              </a:rPr>
              <a:t>programme</a:t>
            </a:r>
            <a:r>
              <a:rPr lang="pl-PL" i="1" dirty="0" smtClean="0">
                <a:latin typeface="Bell MT" panose="02020503060305020303" pitchFamily="18" charset="0"/>
              </a:rPr>
              <a:t> of the </a:t>
            </a:r>
            <a:r>
              <a:rPr lang="pl-PL" i="1" dirty="0" err="1" smtClean="0">
                <a:latin typeface="Bell MT" panose="02020503060305020303" pitchFamily="18" charset="0"/>
              </a:rPr>
              <a:t>european</a:t>
            </a:r>
            <a:r>
              <a:rPr lang="pl-PL" i="1" dirty="0" smtClean="0">
                <a:latin typeface="Bell MT" panose="02020503060305020303" pitchFamily="18" charset="0"/>
              </a:rPr>
              <a:t> </a:t>
            </a:r>
            <a:r>
              <a:rPr lang="pl-PL" i="1" dirty="0" err="1" smtClean="0">
                <a:latin typeface="Bell MT" panose="02020503060305020303" pitchFamily="18" charset="0"/>
              </a:rPr>
              <a:t>union</a:t>
            </a:r>
            <a:endParaRPr lang="pl-PL" i="1" dirty="0">
              <a:latin typeface="Bell MT" panose="02020503060305020303" pitchFamily="18"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5644" y="342900"/>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Erasmus+ | EU programme for education, training, youth and 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35" y="3502334"/>
            <a:ext cx="6173323" cy="2500137"/>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4370116" y="6027003"/>
            <a:ext cx="4773884" cy="830997"/>
          </a:xfrm>
          <a:prstGeom prst="rect">
            <a:avLst/>
          </a:prstGeom>
          <a:noFill/>
        </p:spPr>
        <p:txBody>
          <a:bodyPr wrap="square" rtlCol="0">
            <a:spAutoFit/>
          </a:bodyPr>
          <a:lstStyle/>
          <a:p>
            <a:r>
              <a:rPr lang="pl-PL" sz="2400" dirty="0" err="1" smtClean="0">
                <a:latin typeface="Bell MT" panose="02020503060305020303" pitchFamily="18" charset="0"/>
              </a:rPr>
              <a:t>Made</a:t>
            </a:r>
            <a:r>
              <a:rPr lang="pl-PL" sz="2400" dirty="0" smtClean="0">
                <a:latin typeface="Bell MT" panose="02020503060305020303" pitchFamily="18" charset="0"/>
              </a:rPr>
              <a:t> by Margot Głowienka and Joanna Pałucka</a:t>
            </a:r>
            <a:endParaRPr lang="pl-PL" sz="2400" dirty="0">
              <a:latin typeface="Bell MT" panose="02020503060305020303"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err="1" smtClean="0">
                <a:latin typeface="Baskerville Old Face" panose="02020602080505020303" pitchFamily="18" charset="0"/>
              </a:rPr>
              <a:t>History</a:t>
            </a:r>
            <a:r>
              <a:rPr lang="pl-PL" sz="3200" dirty="0" smtClean="0">
                <a:latin typeface="Baskerville Old Face" panose="02020602080505020303" pitchFamily="18" charset="0"/>
              </a:rPr>
              <a:t> of </a:t>
            </a:r>
            <a:r>
              <a:rPr lang="pl-PL" sz="3200" dirty="0" err="1" smtClean="0">
                <a:latin typeface="Baskerville Old Face" panose="02020602080505020303" pitchFamily="18" charset="0"/>
              </a:rPr>
              <a:t>our</a:t>
            </a:r>
            <a:r>
              <a:rPr lang="pl-PL" sz="3200" dirty="0" smtClean="0">
                <a:latin typeface="Baskerville Old Face" panose="02020602080505020303" pitchFamily="18" charset="0"/>
              </a:rPr>
              <a:t> </a:t>
            </a:r>
            <a:r>
              <a:rPr lang="pl-PL" sz="3200" dirty="0" err="1" smtClean="0">
                <a:latin typeface="Baskerville Old Face" panose="02020602080505020303" pitchFamily="18" charset="0"/>
              </a:rPr>
              <a:t>school</a:t>
            </a:r>
            <a:r>
              <a:rPr lang="pl-PL" sz="3200" dirty="0" smtClean="0">
                <a:latin typeface="Baskerville Old Face" panose="02020602080505020303" pitchFamily="18" charset="0"/>
              </a:rPr>
              <a:t> patron</a:t>
            </a:r>
            <a:endParaRPr lang="pl-PL" sz="3200" dirty="0">
              <a:latin typeface="Baskerville Old Face" panose="02020602080505020303" pitchFamily="18" charset="0"/>
            </a:endParaRPr>
          </a:p>
        </p:txBody>
      </p:sp>
      <p:sp>
        <p:nvSpPr>
          <p:cNvPr id="3" name="Symbol zastępczy zawartości 2"/>
          <p:cNvSpPr>
            <a:spLocks noGrp="1"/>
          </p:cNvSpPr>
          <p:nvPr>
            <p:ph idx="1"/>
          </p:nvPr>
        </p:nvSpPr>
        <p:spPr>
          <a:xfrm>
            <a:off x="4283968" y="1314525"/>
            <a:ext cx="4376712" cy="3470554"/>
          </a:xfrm>
        </p:spPr>
        <p:txBody>
          <a:bodyPr>
            <a:normAutofit/>
          </a:bodyPr>
          <a:lstStyle/>
          <a:p>
            <a:pPr algn="ctr"/>
            <a:r>
              <a:rPr lang="pl-PL" sz="2000" dirty="0" smtClean="0"/>
              <a:t>First High </a:t>
            </a:r>
            <a:r>
              <a:rPr lang="pl-PL" sz="2000" dirty="0"/>
              <a:t>S</a:t>
            </a:r>
            <a:r>
              <a:rPr lang="pl-PL" sz="2000" dirty="0" smtClean="0"/>
              <a:t>chool </a:t>
            </a:r>
            <a:r>
              <a:rPr lang="pl-PL" sz="2000" dirty="0" err="1" smtClean="0"/>
              <a:t>is</a:t>
            </a:r>
            <a:r>
              <a:rPr lang="pl-PL" sz="2000" dirty="0" smtClean="0"/>
              <a:t> 75 </a:t>
            </a:r>
            <a:r>
              <a:rPr lang="pl-PL" sz="2000" dirty="0" err="1" smtClean="0"/>
              <a:t>years</a:t>
            </a:r>
            <a:r>
              <a:rPr lang="pl-PL" sz="2000" dirty="0" smtClean="0"/>
              <a:t> </a:t>
            </a:r>
            <a:r>
              <a:rPr lang="pl-PL" sz="2000" dirty="0" err="1" smtClean="0"/>
              <a:t>old</a:t>
            </a:r>
            <a:r>
              <a:rPr lang="pl-PL" sz="2000" dirty="0" smtClean="0"/>
              <a:t> . We </a:t>
            </a:r>
            <a:r>
              <a:rPr lang="pl-PL" sz="2000" dirty="0" err="1" smtClean="0"/>
              <a:t>solemnly</a:t>
            </a:r>
            <a:r>
              <a:rPr lang="pl-PL" sz="2000" dirty="0" smtClean="0"/>
              <a:t> </a:t>
            </a:r>
            <a:r>
              <a:rPr lang="pl-PL" sz="2000" dirty="0" err="1" smtClean="0"/>
              <a:t>celebrated</a:t>
            </a:r>
            <a:r>
              <a:rPr lang="pl-PL" sz="2000" dirty="0" smtClean="0"/>
              <a:t> the </a:t>
            </a:r>
            <a:r>
              <a:rPr lang="pl-PL" sz="2000" dirty="0" err="1" smtClean="0"/>
              <a:t>anniversary</a:t>
            </a:r>
            <a:r>
              <a:rPr lang="pl-PL" sz="2000" dirty="0" smtClean="0"/>
              <a:t> this year .</a:t>
            </a:r>
            <a:r>
              <a:rPr lang="pl-PL" sz="2000" dirty="0" err="1" smtClean="0"/>
              <a:t>Our</a:t>
            </a:r>
            <a:r>
              <a:rPr lang="pl-PL" sz="2000" dirty="0" smtClean="0"/>
              <a:t> Patron </a:t>
            </a:r>
            <a:r>
              <a:rPr lang="pl-PL" sz="2000" dirty="0" err="1" smtClean="0"/>
              <a:t>is</a:t>
            </a:r>
            <a:r>
              <a:rPr lang="pl-PL" sz="2000" dirty="0" smtClean="0"/>
              <a:t> Stefan Żeromski . He was  one of the </a:t>
            </a:r>
            <a:r>
              <a:rPr lang="pl-PL" sz="2000" dirty="0" err="1" smtClean="0"/>
              <a:t>greatest</a:t>
            </a:r>
            <a:r>
              <a:rPr lang="pl-PL" sz="2000" dirty="0" smtClean="0"/>
              <a:t> </a:t>
            </a:r>
            <a:r>
              <a:rPr lang="pl-PL" sz="2000" dirty="0" err="1" smtClean="0"/>
              <a:t>creators</a:t>
            </a:r>
            <a:r>
              <a:rPr lang="pl-PL" sz="2000" dirty="0" smtClean="0"/>
              <a:t> of </a:t>
            </a:r>
            <a:r>
              <a:rPr lang="pl-PL" sz="2000" dirty="0" err="1"/>
              <a:t>P</a:t>
            </a:r>
            <a:r>
              <a:rPr lang="pl-PL" sz="2000" dirty="0" err="1" smtClean="0"/>
              <a:t>olish</a:t>
            </a:r>
            <a:r>
              <a:rPr lang="pl-PL" sz="2000" dirty="0" smtClean="0"/>
              <a:t> </a:t>
            </a:r>
            <a:r>
              <a:rPr lang="pl-PL" sz="2000" dirty="0" err="1" smtClean="0"/>
              <a:t>prose</a:t>
            </a:r>
            <a:r>
              <a:rPr lang="pl-PL" sz="2000" dirty="0" smtClean="0"/>
              <a:t> . His most  popular </a:t>
            </a:r>
            <a:r>
              <a:rPr lang="pl-PL" sz="2000" dirty="0" err="1" smtClean="0"/>
              <a:t>works</a:t>
            </a:r>
            <a:r>
              <a:rPr lang="pl-PL" sz="2000" dirty="0" smtClean="0"/>
              <a:t> </a:t>
            </a:r>
            <a:r>
              <a:rPr lang="pl-PL" sz="2000" dirty="0" err="1" smtClean="0"/>
              <a:t>are</a:t>
            </a:r>
            <a:endParaRPr lang="pl-PL" sz="2000" dirty="0" smtClean="0"/>
          </a:p>
          <a:p>
            <a:pPr algn="ctr"/>
            <a:r>
              <a:rPr lang="pl-PL" sz="2000" dirty="0" smtClean="0"/>
              <a:t>,,Syzyfowe prace’’, ,,Przedwiośnie’’, ,Popioły’’, ,,Dzienniki’’</a:t>
            </a:r>
            <a:endParaRPr lang="pl-PL" sz="2000" dirty="0" smtClean="0"/>
          </a:p>
          <a:p>
            <a:pPr algn="ctr"/>
            <a:endParaRPr lang="pl-PL" sz="2000" dirty="0"/>
          </a:p>
        </p:txBody>
      </p:sp>
      <p:sp>
        <p:nvSpPr>
          <p:cNvPr id="4" name="AutoShape 2" descr="Stefan Żeromski – Wikipedia, wolna encyklopedia"/>
          <p:cNvSpPr>
            <a:spLocks noChangeAspect="1" noChangeArrowheads="1"/>
          </p:cNvSpPr>
          <p:nvPr/>
        </p:nvSpPr>
        <p:spPr bwMode="auto">
          <a:xfrm>
            <a:off x="155575" y="-928688"/>
            <a:ext cx="138112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pl-PL"/>
          </a:p>
        </p:txBody>
      </p:sp>
      <p:sp>
        <p:nvSpPr>
          <p:cNvPr id="5" name="AutoShape 4" descr="Stefan Żeromski – Wikipedia, wolna encyklopedia"/>
          <p:cNvSpPr>
            <a:spLocks noChangeAspect="1" noChangeArrowheads="1"/>
          </p:cNvSpPr>
          <p:nvPr/>
        </p:nvSpPr>
        <p:spPr bwMode="auto">
          <a:xfrm>
            <a:off x="307975" y="-776288"/>
            <a:ext cx="138112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pl-PL"/>
          </a:p>
        </p:txBody>
      </p:sp>
      <p:sp>
        <p:nvSpPr>
          <p:cNvPr id="6" name="AutoShape 6" descr="Stefan Żeromski – Wikipedia, wolna encyklopedia"/>
          <p:cNvSpPr>
            <a:spLocks noChangeAspect="1" noChangeArrowheads="1"/>
          </p:cNvSpPr>
          <p:nvPr/>
        </p:nvSpPr>
        <p:spPr bwMode="auto">
          <a:xfrm>
            <a:off x="460375" y="-623888"/>
            <a:ext cx="138112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pl-PL"/>
          </a:p>
        </p:txBody>
      </p:sp>
      <p:pic>
        <p:nvPicPr>
          <p:cNvPr id="2056" name="Picture 8" descr="Stefan Żeromski w Rapperswi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7975" y="1314525"/>
            <a:ext cx="3687961" cy="4370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sz="half" idx="1"/>
          </p:nvPr>
        </p:nvSpPr>
        <p:spPr>
          <a:xfrm>
            <a:off x="179512" y="1844824"/>
            <a:ext cx="3240359" cy="3717797"/>
          </a:xfrm>
        </p:spPr>
        <p:txBody>
          <a:bodyPr/>
          <a:lstStyle/>
          <a:p>
            <a:r>
              <a:rPr lang="pl-PL" dirty="0" err="1" smtClean="0"/>
              <a:t>Academic</a:t>
            </a:r>
            <a:r>
              <a:rPr lang="pl-PL" dirty="0" smtClean="0"/>
              <a:t> – </a:t>
            </a:r>
            <a:r>
              <a:rPr lang="pl-PL" dirty="0" err="1" smtClean="0"/>
              <a:t>polytechnic</a:t>
            </a:r>
            <a:r>
              <a:rPr lang="pl-PL" dirty="0" smtClean="0"/>
              <a:t> </a:t>
            </a:r>
            <a:r>
              <a:rPr lang="pl-PL" dirty="0" err="1" smtClean="0"/>
              <a:t>class</a:t>
            </a:r>
            <a:r>
              <a:rPr lang="pl-PL" dirty="0" smtClean="0"/>
              <a:t>   </a:t>
            </a:r>
            <a:endParaRPr lang="pl-PL" sz="1600" dirty="0" smtClean="0"/>
          </a:p>
          <a:p>
            <a:r>
              <a:rPr lang="pl-PL" sz="1800" b="0" dirty="0" smtClean="0"/>
              <a:t>   </a:t>
            </a:r>
            <a:r>
              <a:rPr lang="pl-PL" sz="1800" b="0" dirty="0" err="1" smtClean="0"/>
              <a:t>If</a:t>
            </a:r>
            <a:r>
              <a:rPr lang="pl-PL" sz="1800" b="0" dirty="0" smtClean="0"/>
              <a:t> </a:t>
            </a:r>
            <a:r>
              <a:rPr lang="pl-PL" sz="1800" b="0" dirty="0" err="1" smtClean="0"/>
              <a:t>you</a:t>
            </a:r>
            <a:r>
              <a:rPr lang="pl-PL" sz="1800" b="0" dirty="0" smtClean="0"/>
              <a:t> want to go to </a:t>
            </a:r>
            <a:r>
              <a:rPr lang="pl-PL" sz="1800" b="0" dirty="0" err="1" smtClean="0"/>
              <a:t>universities</a:t>
            </a:r>
            <a:r>
              <a:rPr lang="pl-PL" sz="1800" b="0" dirty="0" smtClean="0"/>
              <a:t> , </a:t>
            </a:r>
            <a:r>
              <a:rPr lang="pl-PL" sz="1800" b="0" dirty="0" err="1" smtClean="0"/>
              <a:t>polytechnic</a:t>
            </a:r>
            <a:r>
              <a:rPr lang="pl-PL" sz="1800" b="0" dirty="0" smtClean="0"/>
              <a:t> </a:t>
            </a:r>
            <a:r>
              <a:rPr lang="pl-PL" sz="1800" b="0" dirty="0" err="1" smtClean="0"/>
              <a:t>univesities</a:t>
            </a:r>
            <a:r>
              <a:rPr lang="pl-PL" sz="1800" b="0" dirty="0" smtClean="0"/>
              <a:t> </a:t>
            </a:r>
            <a:r>
              <a:rPr lang="pl-PL" sz="1800" b="0" dirty="0" err="1" smtClean="0"/>
              <a:t>or</a:t>
            </a:r>
            <a:r>
              <a:rPr lang="pl-PL" sz="1800" b="0" dirty="0" smtClean="0"/>
              <a:t> </a:t>
            </a:r>
            <a:r>
              <a:rPr lang="pl-PL" sz="1800" b="0" dirty="0" err="1" smtClean="0"/>
              <a:t>technical</a:t>
            </a:r>
            <a:r>
              <a:rPr lang="pl-PL" sz="1800" b="0" dirty="0" smtClean="0"/>
              <a:t> </a:t>
            </a:r>
            <a:r>
              <a:rPr lang="pl-PL" sz="1800" b="0" dirty="0" err="1" smtClean="0"/>
              <a:t>colleges</a:t>
            </a:r>
            <a:r>
              <a:rPr lang="pl-PL" sz="1800" b="0" dirty="0" smtClean="0"/>
              <a:t> , </a:t>
            </a:r>
            <a:r>
              <a:rPr lang="pl-PL" sz="1800" b="0" dirty="0" err="1" smtClean="0"/>
              <a:t>this</a:t>
            </a:r>
            <a:r>
              <a:rPr lang="pl-PL" sz="1800" b="0" dirty="0" smtClean="0"/>
              <a:t> </a:t>
            </a:r>
            <a:r>
              <a:rPr lang="pl-PL" sz="1800" b="0" dirty="0" err="1" smtClean="0"/>
              <a:t>is</a:t>
            </a:r>
            <a:r>
              <a:rPr lang="pl-PL" sz="1800" b="0" dirty="0" smtClean="0"/>
              <a:t> the </a:t>
            </a:r>
            <a:r>
              <a:rPr lang="pl-PL" sz="1800" b="0" dirty="0" err="1" smtClean="0"/>
              <a:t>course</a:t>
            </a:r>
            <a:r>
              <a:rPr lang="pl-PL" sz="1800" b="0" dirty="0" smtClean="0"/>
              <a:t> for </a:t>
            </a:r>
            <a:r>
              <a:rPr lang="pl-PL" sz="1800" b="0" dirty="0" err="1" smtClean="0"/>
              <a:t>you</a:t>
            </a:r>
            <a:r>
              <a:rPr lang="pl-PL" sz="1800" b="0" dirty="0" smtClean="0"/>
              <a:t> . </a:t>
            </a:r>
            <a:r>
              <a:rPr lang="pl-PL" sz="1800" b="0" dirty="0" err="1" smtClean="0"/>
              <a:t>Extended knowledge:</a:t>
            </a:r>
            <a:r>
              <a:rPr lang="pl-PL" sz="1800" b="0" dirty="0" smtClean="0"/>
              <a:t> </a:t>
            </a:r>
            <a:r>
              <a:rPr lang="pl-PL" sz="1800" b="0" dirty="0" err="1" smtClean="0"/>
              <a:t>maths</a:t>
            </a:r>
            <a:r>
              <a:rPr lang="pl-PL" sz="1800" b="0" dirty="0"/>
              <a:t> </a:t>
            </a:r>
            <a:r>
              <a:rPr lang="pl-PL" sz="1800" b="0" dirty="0" smtClean="0"/>
              <a:t>, </a:t>
            </a:r>
            <a:r>
              <a:rPr lang="pl-PL" sz="1800" b="0" dirty="0" err="1" smtClean="0"/>
              <a:t>physics</a:t>
            </a:r>
            <a:r>
              <a:rPr lang="pl-PL" sz="1800" b="0" dirty="0" smtClean="0"/>
              <a:t> and a </a:t>
            </a:r>
            <a:r>
              <a:rPr lang="pl-PL" sz="1800" b="0" dirty="0" err="1" smtClean="0"/>
              <a:t>foreign</a:t>
            </a:r>
            <a:r>
              <a:rPr lang="pl-PL" sz="1800" b="0" dirty="0" smtClean="0"/>
              <a:t> </a:t>
            </a:r>
            <a:r>
              <a:rPr lang="pl-PL" sz="1800" b="0" dirty="0" err="1" smtClean="0"/>
              <a:t>language</a:t>
            </a:r>
            <a:r>
              <a:rPr lang="pl-PL" sz="1800" b="0" dirty="0" smtClean="0"/>
              <a:t>.</a:t>
            </a:r>
            <a:endParaRPr lang="pl-PL" sz="1800" b="0" dirty="0"/>
          </a:p>
        </p:txBody>
      </p:sp>
      <p:sp>
        <p:nvSpPr>
          <p:cNvPr id="6" name="Symbol zastępczy zawartości 5"/>
          <p:cNvSpPr>
            <a:spLocks noGrp="1"/>
          </p:cNvSpPr>
          <p:nvPr>
            <p:ph sz="half" idx="2"/>
          </p:nvPr>
        </p:nvSpPr>
        <p:spPr>
          <a:xfrm>
            <a:off x="4860032" y="2357591"/>
            <a:ext cx="3200400" cy="3712464"/>
          </a:xfrm>
        </p:spPr>
        <p:txBody>
          <a:bodyPr/>
          <a:lstStyle/>
          <a:p>
            <a:r>
              <a:rPr lang="pl-PL" dirty="0" err="1" smtClean="0"/>
              <a:t>Academic</a:t>
            </a:r>
            <a:r>
              <a:rPr lang="pl-PL" dirty="0" smtClean="0"/>
              <a:t> – </a:t>
            </a:r>
            <a:r>
              <a:rPr lang="pl-PL" dirty="0" err="1" smtClean="0"/>
              <a:t>medical</a:t>
            </a:r>
            <a:r>
              <a:rPr lang="pl-PL" dirty="0" smtClean="0"/>
              <a:t> </a:t>
            </a:r>
            <a:r>
              <a:rPr lang="pl-PL" dirty="0" err="1" smtClean="0"/>
              <a:t>class</a:t>
            </a:r>
            <a:endParaRPr lang="pl-PL" dirty="0" smtClean="0"/>
          </a:p>
          <a:p>
            <a:r>
              <a:rPr lang="pl-PL" sz="1800" b="0" dirty="0" err="1" smtClean="0"/>
              <a:t>If</a:t>
            </a:r>
            <a:r>
              <a:rPr lang="pl-PL" sz="1800" b="0" dirty="0" smtClean="0"/>
              <a:t> </a:t>
            </a:r>
            <a:r>
              <a:rPr lang="pl-PL" sz="1800" b="0" dirty="0" err="1" smtClean="0"/>
              <a:t>you</a:t>
            </a:r>
            <a:r>
              <a:rPr lang="pl-PL" sz="1800" b="0" dirty="0" smtClean="0"/>
              <a:t> want to </a:t>
            </a:r>
            <a:r>
              <a:rPr lang="pl-PL" sz="1800" b="0" dirty="0" err="1" smtClean="0"/>
              <a:t>study</a:t>
            </a:r>
            <a:r>
              <a:rPr lang="pl-PL" sz="1800" b="0" dirty="0" smtClean="0"/>
              <a:t> in the </a:t>
            </a:r>
            <a:r>
              <a:rPr lang="pl-PL" sz="1800" b="0" dirty="0" err="1" smtClean="0"/>
              <a:t>future</a:t>
            </a:r>
            <a:r>
              <a:rPr lang="pl-PL" sz="1800" b="0" dirty="0" smtClean="0"/>
              <a:t> in the field of </a:t>
            </a:r>
            <a:r>
              <a:rPr lang="pl-PL" sz="1800" b="0" dirty="0" err="1" smtClean="0"/>
              <a:t>medical</a:t>
            </a:r>
            <a:r>
              <a:rPr lang="pl-PL" sz="1800" b="0" dirty="0" smtClean="0"/>
              <a:t> </a:t>
            </a:r>
            <a:r>
              <a:rPr lang="pl-PL" sz="1800" b="0" dirty="0" err="1" smtClean="0"/>
              <a:t>sciences</a:t>
            </a:r>
            <a:r>
              <a:rPr lang="pl-PL" sz="1800" b="0" dirty="0" smtClean="0"/>
              <a:t> ,</a:t>
            </a:r>
            <a:r>
              <a:rPr lang="pl-PL" sz="1800" b="0" dirty="0" err="1" smtClean="0"/>
              <a:t>biology</a:t>
            </a:r>
            <a:r>
              <a:rPr lang="pl-PL" sz="1800" b="0" dirty="0" smtClean="0"/>
              <a:t> and </a:t>
            </a:r>
            <a:r>
              <a:rPr lang="pl-PL" sz="1800" b="0" dirty="0" err="1" smtClean="0"/>
              <a:t>chemistry</a:t>
            </a:r>
            <a:r>
              <a:rPr lang="pl-PL" sz="1800" b="0" dirty="0" smtClean="0"/>
              <a:t> ,</a:t>
            </a:r>
            <a:r>
              <a:rPr lang="pl-PL" sz="1800" b="0" dirty="0" err="1" smtClean="0"/>
              <a:t>this</a:t>
            </a:r>
            <a:r>
              <a:rPr lang="pl-PL" sz="1800" b="0" dirty="0" smtClean="0"/>
              <a:t> </a:t>
            </a:r>
            <a:r>
              <a:rPr lang="pl-PL" sz="1800" b="0" dirty="0" err="1" smtClean="0"/>
              <a:t>is</a:t>
            </a:r>
            <a:r>
              <a:rPr lang="pl-PL" sz="1800" b="0" dirty="0" smtClean="0"/>
              <a:t> the </a:t>
            </a:r>
            <a:r>
              <a:rPr lang="pl-PL" sz="1800" b="0" dirty="0" err="1" smtClean="0"/>
              <a:t>perfect</a:t>
            </a:r>
            <a:r>
              <a:rPr lang="pl-PL" sz="1800" b="0" dirty="0" smtClean="0"/>
              <a:t> profile for </a:t>
            </a:r>
            <a:r>
              <a:rPr lang="pl-PL" sz="1800" b="0" dirty="0" err="1" smtClean="0"/>
              <a:t>you</a:t>
            </a:r>
            <a:r>
              <a:rPr lang="pl-PL" sz="1800" b="0" dirty="0" smtClean="0"/>
              <a:t>.</a:t>
            </a:r>
            <a:endParaRPr lang="pl-PL" sz="1800" b="0" dirty="0"/>
          </a:p>
        </p:txBody>
      </p:sp>
      <p:sp>
        <p:nvSpPr>
          <p:cNvPr id="2" name="Tytuł 1"/>
          <p:cNvSpPr>
            <a:spLocks noGrp="1"/>
          </p:cNvSpPr>
          <p:nvPr>
            <p:ph type="title"/>
          </p:nvPr>
        </p:nvSpPr>
        <p:spPr>
          <a:xfrm>
            <a:off x="971600" y="764704"/>
            <a:ext cx="7520940" cy="548640"/>
          </a:xfrm>
        </p:spPr>
        <p:txBody>
          <a:bodyPr/>
          <a:lstStyle/>
          <a:p>
            <a:pPr algn="ctr"/>
            <a:r>
              <a:rPr lang="pl-PL" sz="3200" dirty="0" smtClean="0">
                <a:solidFill>
                  <a:srgbClr val="002060"/>
                </a:solidFill>
              </a:rPr>
              <a:t>In </a:t>
            </a:r>
            <a:r>
              <a:rPr lang="pl-PL" sz="3200" dirty="0" err="1" smtClean="0">
                <a:solidFill>
                  <a:srgbClr val="002060"/>
                </a:solidFill>
              </a:rPr>
              <a:t>our</a:t>
            </a:r>
            <a:r>
              <a:rPr lang="pl-PL" sz="3200" dirty="0" smtClean="0">
                <a:solidFill>
                  <a:srgbClr val="002060"/>
                </a:solidFill>
              </a:rPr>
              <a:t> sch00l we </a:t>
            </a:r>
            <a:r>
              <a:rPr lang="pl-PL" sz="3200" dirty="0" err="1" smtClean="0">
                <a:solidFill>
                  <a:srgbClr val="002060"/>
                </a:solidFill>
              </a:rPr>
              <a:t>have</a:t>
            </a:r>
            <a:r>
              <a:rPr lang="pl-PL" sz="3200" dirty="0" smtClean="0">
                <a:solidFill>
                  <a:srgbClr val="002060"/>
                </a:solidFill>
              </a:rPr>
              <a:t> </a:t>
            </a:r>
            <a:r>
              <a:rPr lang="pl-PL" sz="3200" dirty="0" err="1" smtClean="0">
                <a:solidFill>
                  <a:srgbClr val="002060"/>
                </a:solidFill>
              </a:rPr>
              <a:t>different</a:t>
            </a:r>
            <a:r>
              <a:rPr lang="pl-PL" sz="3200" dirty="0" smtClean="0">
                <a:solidFill>
                  <a:srgbClr val="002060"/>
                </a:solidFill>
              </a:rPr>
              <a:t> </a:t>
            </a:r>
            <a:r>
              <a:rPr lang="pl-PL" sz="3200" dirty="0" err="1" smtClean="0">
                <a:solidFill>
                  <a:srgbClr val="002060"/>
                </a:solidFill>
              </a:rPr>
              <a:t>types</a:t>
            </a:r>
            <a:r>
              <a:rPr lang="pl-PL" sz="3200" dirty="0" smtClean="0">
                <a:solidFill>
                  <a:srgbClr val="002060"/>
                </a:solidFill>
              </a:rPr>
              <a:t> of </a:t>
            </a:r>
            <a:r>
              <a:rPr lang="pl-PL" sz="3200" dirty="0" err="1" smtClean="0">
                <a:solidFill>
                  <a:srgbClr val="002060"/>
                </a:solidFill>
              </a:rPr>
              <a:t>profiles</a:t>
            </a:r>
            <a:r>
              <a:rPr lang="pl-PL" sz="3200" dirty="0" smtClean="0">
                <a:solidFill>
                  <a:srgbClr val="002060"/>
                </a:solidFill>
              </a:rPr>
              <a:t>. </a:t>
            </a:r>
            <a:r>
              <a:rPr lang="pl-PL" sz="3200" dirty="0" err="1" smtClean="0">
                <a:solidFill>
                  <a:srgbClr val="002060"/>
                </a:solidFill>
              </a:rPr>
              <a:t>You</a:t>
            </a:r>
            <a:r>
              <a:rPr lang="pl-PL" sz="3200" dirty="0" smtClean="0">
                <a:solidFill>
                  <a:srgbClr val="002060"/>
                </a:solidFill>
              </a:rPr>
              <a:t> </a:t>
            </a:r>
            <a:r>
              <a:rPr lang="pl-PL" sz="3200" dirty="0" err="1" smtClean="0">
                <a:solidFill>
                  <a:srgbClr val="002060"/>
                </a:solidFill>
              </a:rPr>
              <a:t>will</a:t>
            </a:r>
            <a:r>
              <a:rPr lang="pl-PL" sz="3200" dirty="0" smtClean="0">
                <a:solidFill>
                  <a:srgbClr val="002060"/>
                </a:solidFill>
              </a:rPr>
              <a:t> </a:t>
            </a:r>
            <a:r>
              <a:rPr lang="pl-PL" sz="3200" dirty="0" err="1" smtClean="0">
                <a:solidFill>
                  <a:srgbClr val="002060"/>
                </a:solidFill>
              </a:rPr>
              <a:t>find</a:t>
            </a:r>
            <a:r>
              <a:rPr lang="pl-PL" sz="3200" dirty="0" smtClean="0">
                <a:solidFill>
                  <a:srgbClr val="002060"/>
                </a:solidFill>
              </a:rPr>
              <a:t> </a:t>
            </a:r>
            <a:r>
              <a:rPr lang="pl-PL" sz="3200" dirty="0" err="1" smtClean="0">
                <a:solidFill>
                  <a:srgbClr val="002060"/>
                </a:solidFill>
              </a:rPr>
              <a:t>something</a:t>
            </a:r>
            <a:r>
              <a:rPr lang="pl-PL" sz="3200" dirty="0" smtClean="0">
                <a:solidFill>
                  <a:srgbClr val="002060"/>
                </a:solidFill>
              </a:rPr>
              <a:t> for </a:t>
            </a:r>
            <a:r>
              <a:rPr lang="pl-PL" sz="3200" dirty="0" err="1" smtClean="0">
                <a:solidFill>
                  <a:srgbClr val="002060"/>
                </a:solidFill>
              </a:rPr>
              <a:t>yourself</a:t>
            </a:r>
            <a:r>
              <a:rPr lang="pl-PL" sz="3200" dirty="0" smtClean="0">
                <a:solidFill>
                  <a:srgbClr val="002060"/>
                </a:solidFill>
              </a:rPr>
              <a:t>.</a:t>
            </a:r>
            <a:endParaRPr lang="pl-PL" sz="3200" dirty="0">
              <a:solidFill>
                <a:srgbClr val="002060"/>
              </a:solidFill>
            </a:endParaRPr>
          </a:p>
        </p:txBody>
      </p:sp>
      <p:sp>
        <p:nvSpPr>
          <p:cNvPr id="7" name="Prostokąt 6"/>
          <p:cNvSpPr/>
          <p:nvPr/>
        </p:nvSpPr>
        <p:spPr>
          <a:xfrm>
            <a:off x="2411760" y="1772816"/>
            <a:ext cx="792087" cy="584775"/>
          </a:xfrm>
          <a:prstGeom prst="rect">
            <a:avLst/>
          </a:prstGeom>
          <a:noFill/>
        </p:spPr>
        <p:txBody>
          <a:bodyPr wrap="square" lIns="91440" tIns="45720" rIns="91440" bIns="45720">
            <a:spAutoFit/>
          </a:bodyPr>
          <a:lstStyle/>
          <a:p>
            <a:pPr algn="ctr"/>
            <a:r>
              <a:rPr lang="pl-PL"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A1</a:t>
            </a:r>
            <a:endParaRPr lang="pl-PL"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Prostokąt 7"/>
          <p:cNvSpPr/>
          <p:nvPr/>
        </p:nvSpPr>
        <p:spPr>
          <a:xfrm>
            <a:off x="6876256" y="2065203"/>
            <a:ext cx="1082081" cy="646331"/>
          </a:xfrm>
          <a:prstGeom prst="rect">
            <a:avLst/>
          </a:prstGeom>
          <a:noFill/>
        </p:spPr>
        <p:txBody>
          <a:bodyPr wrap="square" lIns="91440" tIns="45720" rIns="91440" bIns="45720">
            <a:spAutoFit/>
          </a:bodyPr>
          <a:lstStyle/>
          <a:p>
            <a:pPr algn="ctr"/>
            <a:r>
              <a:rPr lang="pl-P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A2</a:t>
            </a:r>
            <a:endParaRPr lang="pl-PL"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descr="Math sign on white background math symbol flat Vector Imag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22948" y="2522687"/>
            <a:ext cx="720080" cy="72728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SVG &gt; physics science symbol atomic - Free SVG Image &amp; Icon. | SVG Sil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pl-PL"/>
          </a:p>
        </p:txBody>
      </p:sp>
      <p:sp>
        <p:nvSpPr>
          <p:cNvPr id="10" name="AutoShape 6" descr="SVG &gt; physics science symbol atomic - Free SVG Image &amp; Icon. | SVG Sil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pl-PL"/>
          </a:p>
        </p:txBody>
      </p:sp>
      <p:sp>
        <p:nvSpPr>
          <p:cNvPr id="11" name="AutoShape 8" descr="SVG &gt; physics science symbol atomic - Free SVG Image &amp; Icon. | SVG Sil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pl-PL"/>
          </a:p>
        </p:txBody>
      </p:sp>
      <p:sp>
        <p:nvSpPr>
          <p:cNvPr id="12" name="AutoShape 10" descr="SVG &gt; physics science symbol atomic - Free SVG Image &amp; Icon. | SVG Sil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pl-PL"/>
          </a:p>
        </p:txBody>
      </p:sp>
      <p:pic>
        <p:nvPicPr>
          <p:cNvPr id="14" name="Obraz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12430" y="3883534"/>
            <a:ext cx="1440544" cy="819509"/>
          </a:xfrm>
          <a:prstGeom prst="rect">
            <a:avLst/>
          </a:prstGeom>
        </p:spPr>
      </p:pic>
      <p:pic>
        <p:nvPicPr>
          <p:cNvPr id="15" name="Obraz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5" y="2711534"/>
            <a:ext cx="1005498" cy="1005498"/>
          </a:xfrm>
          <a:prstGeom prst="rect">
            <a:avLst/>
          </a:prstGeom>
        </p:spPr>
      </p:pic>
      <p:pic>
        <p:nvPicPr>
          <p:cNvPr id="16" name="Obraz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641" y="4005064"/>
            <a:ext cx="874530" cy="87453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sz="half" idx="1"/>
          </p:nvPr>
        </p:nvSpPr>
        <p:spPr>
          <a:xfrm>
            <a:off x="395536" y="404664"/>
            <a:ext cx="2809396" cy="3712464"/>
          </a:xfrm>
        </p:spPr>
        <p:txBody>
          <a:bodyPr/>
          <a:lstStyle/>
          <a:p>
            <a:r>
              <a:rPr lang="pl-PL" dirty="0" smtClean="0"/>
              <a:t>Nature </a:t>
            </a:r>
            <a:r>
              <a:rPr lang="pl-PL" dirty="0" err="1" smtClean="0"/>
              <a:t>class</a:t>
            </a:r>
            <a:endParaRPr lang="pl-PL" dirty="0" smtClean="0"/>
          </a:p>
          <a:p>
            <a:r>
              <a:rPr lang="pl-PL" sz="1800" b="0" dirty="0" err="1" smtClean="0"/>
              <a:t>If</a:t>
            </a:r>
            <a:r>
              <a:rPr lang="pl-PL" sz="1800" b="0" dirty="0" smtClean="0"/>
              <a:t> </a:t>
            </a:r>
            <a:r>
              <a:rPr lang="pl-PL" sz="1800" b="0" dirty="0" err="1" smtClean="0"/>
              <a:t>you</a:t>
            </a:r>
            <a:r>
              <a:rPr lang="pl-PL" sz="1800" b="0" dirty="0" smtClean="0"/>
              <a:t> </a:t>
            </a:r>
            <a:r>
              <a:rPr lang="pl-PL" sz="1800" b="0" dirty="0" err="1" smtClean="0"/>
              <a:t>are</a:t>
            </a:r>
            <a:r>
              <a:rPr lang="pl-PL" sz="1800" b="0" dirty="0" smtClean="0"/>
              <a:t> </a:t>
            </a:r>
            <a:r>
              <a:rPr lang="pl-PL" sz="1800" b="0" dirty="0" err="1" smtClean="0"/>
              <a:t>interested</a:t>
            </a:r>
            <a:r>
              <a:rPr lang="pl-PL" sz="1800" b="0" dirty="0" smtClean="0"/>
              <a:t> in the </a:t>
            </a:r>
            <a:r>
              <a:rPr lang="pl-PL" sz="1800" b="0" dirty="0" err="1" smtClean="0"/>
              <a:t>natural</a:t>
            </a:r>
            <a:r>
              <a:rPr lang="pl-PL" sz="1800" b="0" dirty="0" smtClean="0"/>
              <a:t> environment, </a:t>
            </a:r>
            <a:r>
              <a:rPr lang="pl-PL" sz="1800" b="0" dirty="0" err="1" smtClean="0"/>
              <a:t>biological</a:t>
            </a:r>
            <a:r>
              <a:rPr lang="pl-PL" sz="1800" b="0" dirty="0" smtClean="0"/>
              <a:t> </a:t>
            </a:r>
            <a:r>
              <a:rPr lang="pl-PL" sz="1800" b="0" dirty="0" err="1" smtClean="0"/>
              <a:t>mechanisms</a:t>
            </a:r>
            <a:r>
              <a:rPr lang="pl-PL" sz="1800" b="0" dirty="0" smtClean="0"/>
              <a:t> and </a:t>
            </a:r>
            <a:r>
              <a:rPr lang="pl-PL" sz="1800" b="0" dirty="0" err="1" smtClean="0"/>
              <a:t>living</a:t>
            </a:r>
            <a:r>
              <a:rPr lang="pl-PL" sz="1800" b="0" dirty="0" smtClean="0"/>
              <a:t> </a:t>
            </a:r>
            <a:r>
              <a:rPr lang="pl-PL" sz="1800" b="0" dirty="0" err="1" smtClean="0"/>
              <a:t>organisms</a:t>
            </a:r>
            <a:r>
              <a:rPr lang="pl-PL" sz="1800" b="0" dirty="0" smtClean="0"/>
              <a:t>, </a:t>
            </a:r>
            <a:r>
              <a:rPr lang="pl-PL" sz="1800" b="0" dirty="0" err="1" smtClean="0"/>
              <a:t>this</a:t>
            </a:r>
            <a:r>
              <a:rPr lang="pl-PL" sz="1800" b="0" dirty="0" smtClean="0"/>
              <a:t> </a:t>
            </a:r>
            <a:r>
              <a:rPr lang="pl-PL" sz="1800" b="0" dirty="0" err="1" smtClean="0"/>
              <a:t>is</a:t>
            </a:r>
            <a:r>
              <a:rPr lang="pl-PL" sz="1800" b="0" dirty="0" smtClean="0"/>
              <a:t> the profile for </a:t>
            </a:r>
            <a:r>
              <a:rPr lang="pl-PL" sz="1800" b="0" dirty="0" err="1" smtClean="0"/>
              <a:t>you</a:t>
            </a:r>
            <a:r>
              <a:rPr lang="pl-PL" sz="1800" b="0" dirty="0" smtClean="0"/>
              <a:t>.</a:t>
            </a:r>
            <a:endParaRPr lang="pl-PL" sz="1800" b="0" dirty="0"/>
          </a:p>
        </p:txBody>
      </p:sp>
      <p:sp>
        <p:nvSpPr>
          <p:cNvPr id="6" name="Symbol zastępczy zawartości 5"/>
          <p:cNvSpPr>
            <a:spLocks noGrp="1"/>
          </p:cNvSpPr>
          <p:nvPr>
            <p:ph sz="half" idx="2"/>
          </p:nvPr>
        </p:nvSpPr>
        <p:spPr>
          <a:xfrm>
            <a:off x="3212696" y="1412776"/>
            <a:ext cx="2952328" cy="3712464"/>
          </a:xfrm>
        </p:spPr>
        <p:txBody>
          <a:bodyPr/>
          <a:lstStyle/>
          <a:p>
            <a:r>
              <a:rPr lang="pl-PL" dirty="0" err="1" smtClean="0"/>
              <a:t>Journalism</a:t>
            </a:r>
            <a:r>
              <a:rPr lang="pl-PL" dirty="0" smtClean="0"/>
              <a:t> – </a:t>
            </a:r>
            <a:r>
              <a:rPr lang="pl-PL" dirty="0" err="1" smtClean="0"/>
              <a:t>theater</a:t>
            </a:r>
            <a:r>
              <a:rPr lang="pl-PL" dirty="0" smtClean="0"/>
              <a:t> </a:t>
            </a:r>
            <a:r>
              <a:rPr lang="pl-PL" dirty="0" err="1" smtClean="0"/>
              <a:t>class</a:t>
            </a:r>
            <a:endParaRPr lang="pl-PL" dirty="0" smtClean="0"/>
          </a:p>
          <a:p>
            <a:r>
              <a:rPr lang="pl-PL" sz="1800" b="0" dirty="0" err="1" smtClean="0"/>
              <a:t>This</a:t>
            </a:r>
            <a:r>
              <a:rPr lang="pl-PL" sz="1800" b="0" dirty="0" smtClean="0"/>
              <a:t> </a:t>
            </a:r>
            <a:r>
              <a:rPr lang="pl-PL" sz="1800" b="0" dirty="0" err="1" smtClean="0"/>
              <a:t>class</a:t>
            </a:r>
            <a:r>
              <a:rPr lang="pl-PL" sz="1800" b="0" dirty="0" smtClean="0"/>
              <a:t> </a:t>
            </a:r>
            <a:r>
              <a:rPr lang="pl-PL" sz="1800" b="0" dirty="0" err="1" smtClean="0"/>
              <a:t>will</a:t>
            </a:r>
            <a:r>
              <a:rPr lang="pl-PL" sz="1800" b="0" dirty="0" smtClean="0"/>
              <a:t> </a:t>
            </a:r>
            <a:r>
              <a:rPr lang="pl-PL" sz="1800" b="0" dirty="0" err="1" smtClean="0"/>
              <a:t>prepare</a:t>
            </a:r>
            <a:r>
              <a:rPr lang="pl-PL" sz="1800" b="0" dirty="0" smtClean="0"/>
              <a:t> </a:t>
            </a:r>
            <a:r>
              <a:rPr lang="pl-PL" sz="1800" b="0" dirty="0" err="1" smtClean="0"/>
              <a:t>you</a:t>
            </a:r>
            <a:r>
              <a:rPr lang="pl-PL" sz="1800" b="0" dirty="0" smtClean="0"/>
              <a:t> for </a:t>
            </a:r>
            <a:r>
              <a:rPr lang="pl-PL" sz="1800" b="0" dirty="0" err="1" smtClean="0"/>
              <a:t>studies</a:t>
            </a:r>
            <a:r>
              <a:rPr lang="pl-PL" sz="1800" b="0" dirty="0" smtClean="0"/>
              <a:t>, for </a:t>
            </a:r>
            <a:r>
              <a:rPr lang="pl-PL" sz="1800" b="0" dirty="0" err="1" smtClean="0"/>
              <a:t>example</a:t>
            </a:r>
            <a:r>
              <a:rPr lang="pl-PL" sz="1800" b="0" dirty="0" smtClean="0"/>
              <a:t>, </a:t>
            </a:r>
            <a:r>
              <a:rPr lang="pl-PL" sz="1800" b="0" dirty="0" err="1" smtClean="0"/>
              <a:t>journalism</a:t>
            </a:r>
            <a:r>
              <a:rPr lang="pl-PL" sz="1800" b="0" dirty="0" smtClean="0"/>
              <a:t>, media </a:t>
            </a:r>
            <a:r>
              <a:rPr lang="pl-PL" sz="1800" b="0" dirty="0" err="1" smtClean="0"/>
              <a:t>studies</a:t>
            </a:r>
            <a:r>
              <a:rPr lang="pl-PL" sz="1800" b="0" dirty="0" smtClean="0"/>
              <a:t>, law, </a:t>
            </a:r>
            <a:r>
              <a:rPr lang="pl-PL" sz="1800" b="0" dirty="0" err="1" smtClean="0"/>
              <a:t>sociology</a:t>
            </a:r>
            <a:r>
              <a:rPr lang="pl-PL" sz="1800" b="0" dirty="0" smtClean="0"/>
              <a:t>, etc. In </a:t>
            </a:r>
            <a:r>
              <a:rPr lang="pl-PL" sz="1800" b="0" dirty="0" err="1" smtClean="0"/>
              <a:t>this</a:t>
            </a:r>
            <a:r>
              <a:rPr lang="pl-PL" sz="1800" b="0" dirty="0" smtClean="0"/>
              <a:t> </a:t>
            </a:r>
            <a:r>
              <a:rPr lang="pl-PL" sz="1800" b="0" dirty="0" err="1" smtClean="0"/>
              <a:t>class</a:t>
            </a:r>
            <a:r>
              <a:rPr lang="pl-PL" sz="1800" b="0" dirty="0" smtClean="0"/>
              <a:t>, </a:t>
            </a:r>
            <a:r>
              <a:rPr lang="pl-PL" sz="1800" b="0" dirty="0" err="1" smtClean="0"/>
              <a:t>subjects</a:t>
            </a:r>
            <a:r>
              <a:rPr lang="pl-PL" sz="1800" b="0" dirty="0" smtClean="0"/>
              <a:t> </a:t>
            </a:r>
            <a:r>
              <a:rPr lang="pl-PL" sz="1800" b="0" dirty="0" err="1" smtClean="0"/>
              <a:t>such</a:t>
            </a:r>
            <a:r>
              <a:rPr lang="pl-PL" sz="1800" b="0" dirty="0" smtClean="0"/>
              <a:t> as </a:t>
            </a:r>
            <a:r>
              <a:rPr lang="pl-PL" sz="1800" b="0" dirty="0" err="1" smtClean="0"/>
              <a:t>Polish</a:t>
            </a:r>
            <a:r>
              <a:rPr lang="pl-PL" sz="1800" b="0" dirty="0" smtClean="0"/>
              <a:t>, </a:t>
            </a:r>
            <a:r>
              <a:rPr lang="pl-PL" sz="1800" b="0" dirty="0" err="1" smtClean="0"/>
              <a:t>history</a:t>
            </a:r>
            <a:r>
              <a:rPr lang="pl-PL" sz="1800" b="0" dirty="0" smtClean="0"/>
              <a:t> </a:t>
            </a:r>
            <a:r>
              <a:rPr lang="pl-PL" sz="1800" b="0" dirty="0" err="1" smtClean="0"/>
              <a:t>or</a:t>
            </a:r>
            <a:r>
              <a:rPr lang="pl-PL" sz="1800" b="0" dirty="0" smtClean="0"/>
              <a:t> </a:t>
            </a:r>
            <a:r>
              <a:rPr lang="pl-PL" sz="1800" b="0" dirty="0" err="1" smtClean="0"/>
              <a:t>knowledge</a:t>
            </a:r>
            <a:r>
              <a:rPr lang="pl-PL" sz="1800" b="0" dirty="0" smtClean="0"/>
              <a:t> of </a:t>
            </a:r>
            <a:r>
              <a:rPr lang="pl-PL" sz="1800" b="0" dirty="0" err="1" smtClean="0"/>
              <a:t>society</a:t>
            </a:r>
            <a:r>
              <a:rPr lang="pl-PL" sz="1800" b="0" dirty="0" smtClean="0"/>
              <a:t> and a </a:t>
            </a:r>
            <a:r>
              <a:rPr lang="pl-PL" sz="1800" b="0" dirty="0" err="1" smtClean="0"/>
              <a:t>foreign</a:t>
            </a:r>
            <a:r>
              <a:rPr lang="pl-PL" sz="1800" b="0" dirty="0" smtClean="0"/>
              <a:t> </a:t>
            </a:r>
            <a:r>
              <a:rPr lang="pl-PL" sz="1800" b="0" dirty="0" err="1" smtClean="0"/>
              <a:t>language</a:t>
            </a:r>
            <a:r>
              <a:rPr lang="pl-PL" sz="1800" b="0" dirty="0" smtClean="0"/>
              <a:t> </a:t>
            </a:r>
            <a:r>
              <a:rPr lang="pl-PL" sz="1800" b="0" dirty="0" err="1" smtClean="0"/>
              <a:t>are</a:t>
            </a:r>
            <a:r>
              <a:rPr lang="pl-PL" sz="1800" b="0" dirty="0" smtClean="0"/>
              <a:t> </a:t>
            </a:r>
            <a:r>
              <a:rPr lang="pl-PL" sz="1800" b="0" dirty="0" err="1" smtClean="0"/>
              <a:t>extended</a:t>
            </a:r>
            <a:r>
              <a:rPr lang="pl-PL" sz="1800" b="0" dirty="0" smtClean="0"/>
              <a:t>. </a:t>
            </a:r>
            <a:endParaRPr lang="pl-PL" sz="1800" b="0" dirty="0"/>
          </a:p>
        </p:txBody>
      </p:sp>
      <p:sp>
        <p:nvSpPr>
          <p:cNvPr id="7" name="Prostokąt 6"/>
          <p:cNvSpPr/>
          <p:nvPr/>
        </p:nvSpPr>
        <p:spPr>
          <a:xfrm>
            <a:off x="2771800" y="332656"/>
            <a:ext cx="433132" cy="584775"/>
          </a:xfrm>
          <a:prstGeom prst="rect">
            <a:avLst/>
          </a:prstGeom>
          <a:noFill/>
        </p:spPr>
        <p:txBody>
          <a:bodyPr wrap="none" lIns="91440" tIns="45720" rIns="91440" bIns="45720">
            <a:spAutoFit/>
          </a:bodyPr>
          <a:lstStyle/>
          <a:p>
            <a:pPr algn="ctr"/>
            <a:r>
              <a:rPr lang="pl-PL"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pl-PL"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Prostokąt 7"/>
          <p:cNvSpPr/>
          <p:nvPr/>
        </p:nvSpPr>
        <p:spPr>
          <a:xfrm>
            <a:off x="5580112" y="1412776"/>
            <a:ext cx="452368" cy="646331"/>
          </a:xfrm>
          <a:prstGeom prst="rect">
            <a:avLst/>
          </a:prstGeom>
          <a:noFill/>
        </p:spPr>
        <p:txBody>
          <a:bodyPr wrap="none" lIns="91440" tIns="45720" rIns="91440" bIns="45720">
            <a:spAutoFit/>
          </a:bodyPr>
          <a:lstStyle/>
          <a:p>
            <a:pPr algn="ctr"/>
            <a:r>
              <a:rPr lang="pl-PL"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pl-PL"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Pole tekstowe 8"/>
          <p:cNvSpPr txBox="1"/>
          <p:nvPr/>
        </p:nvSpPr>
        <p:spPr>
          <a:xfrm>
            <a:off x="6505748" y="366336"/>
            <a:ext cx="2448272" cy="6155531"/>
          </a:xfrm>
          <a:prstGeom prst="rect">
            <a:avLst/>
          </a:prstGeom>
          <a:noFill/>
        </p:spPr>
        <p:txBody>
          <a:bodyPr wrap="square" rtlCol="0">
            <a:spAutoFit/>
          </a:bodyPr>
          <a:lstStyle/>
          <a:p>
            <a:r>
              <a:rPr lang="pl-PL" sz="2800" b="1" dirty="0" smtClean="0"/>
              <a:t>Multimedia   </a:t>
            </a:r>
            <a:r>
              <a:rPr lang="pl-PL" sz="2800" b="1" dirty="0" err="1" smtClean="0"/>
              <a:t>class</a:t>
            </a:r>
            <a:r>
              <a:rPr lang="pl-PL" sz="2800" b="1" dirty="0" smtClean="0"/>
              <a:t> </a:t>
            </a:r>
            <a:endParaRPr lang="pl-PL" sz="2800" b="1" dirty="0" smtClean="0"/>
          </a:p>
          <a:p>
            <a:r>
              <a:rPr lang="pl-PL" sz="2800" b="1" dirty="0" smtClean="0"/>
              <a:t> </a:t>
            </a:r>
            <a:endParaRPr lang="pl-PL" sz="2800" b="1" dirty="0"/>
          </a:p>
          <a:p>
            <a:r>
              <a:rPr lang="pl-PL" dirty="0" smtClean="0"/>
              <a:t>I</a:t>
            </a:r>
            <a:r>
              <a:rPr lang="en-US" dirty="0" smtClean="0"/>
              <a:t>n </a:t>
            </a:r>
            <a:r>
              <a:rPr lang="en-US" dirty="0"/>
              <a:t>this class there are classes in the broadly understood audiovisual and media culture. In this class you will extend geography, computer science and a foreign language</a:t>
            </a:r>
            <a:endParaRPr lang="pl-PL" dirty="0" smtClean="0"/>
          </a:p>
          <a:p>
            <a:endParaRPr lang="pl-PL" dirty="0" smtClean="0"/>
          </a:p>
          <a:p>
            <a:endParaRPr lang="pl-PL" dirty="0"/>
          </a:p>
          <a:p>
            <a:endParaRPr lang="pl-PL" sz="2800" b="1" dirty="0" smtClean="0"/>
          </a:p>
          <a:p>
            <a:endParaRPr lang="pl-PL" sz="2800" b="1" dirty="0"/>
          </a:p>
          <a:p>
            <a:endParaRPr lang="pl-PL" sz="2800" b="1" dirty="0" smtClean="0"/>
          </a:p>
          <a:p>
            <a:endParaRPr lang="pl-PL" sz="2800" b="1" dirty="0" smtClean="0"/>
          </a:p>
          <a:p>
            <a:endParaRPr lang="pl-PL" dirty="0"/>
          </a:p>
        </p:txBody>
      </p:sp>
      <p:sp>
        <p:nvSpPr>
          <p:cNvPr id="10" name="Prostokąt 9"/>
          <p:cNvSpPr/>
          <p:nvPr/>
        </p:nvSpPr>
        <p:spPr>
          <a:xfrm>
            <a:off x="8388424" y="625043"/>
            <a:ext cx="450764" cy="584775"/>
          </a:xfrm>
          <a:prstGeom prst="rect">
            <a:avLst/>
          </a:prstGeom>
          <a:noFill/>
        </p:spPr>
        <p:txBody>
          <a:bodyPr wrap="none" lIns="91440" tIns="45720" rIns="91440" bIns="45720">
            <a:spAutoFit/>
          </a:bodyPr>
          <a:lstStyle/>
          <a:p>
            <a:pPr algn="ctr"/>
            <a:r>
              <a:rPr lang="pl-PL"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endParaRPr lang="pl-PL"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30" name="Picture 6" descr="Human Hands Holding Green Tree Symbol With Nature Texture. Concept..  Royalty Free Cliparts, Vectors, And Stock Illustration. Image 8017872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0610" y="2827769"/>
            <a:ext cx="1571110" cy="1571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af,plant,logo,ecology,people,wellness,green,leaves,nature.. Royalty Free  Cliparts, Vectors, And Stock Illustration. Image 9380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238" y="3455437"/>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cient, Greek, Theatre Mask stock vectors and illustr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59199"/>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ournalist holding microphone glyph icon Vector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703" y="246229"/>
            <a:ext cx="1012121" cy="10930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cord, electronic, camera, video, media, multimedia, devic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4031501"/>
            <a:ext cx="943510" cy="9435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ultimedia icon | Multimedia icon sets | Icon Nin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4124264"/>
            <a:ext cx="850747" cy="850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rsztynowe klucz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81237" y="1412776"/>
            <a:ext cx="4749878"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Symbol zastępczy zawartości 1"/>
          <p:cNvSpPr>
            <a:spLocks noGrp="1"/>
          </p:cNvSpPr>
          <p:nvPr>
            <p:ph sz="half" idx="1"/>
          </p:nvPr>
        </p:nvSpPr>
        <p:spPr>
          <a:xfrm>
            <a:off x="251520" y="1268760"/>
            <a:ext cx="3200400" cy="3712464"/>
          </a:xfrm>
        </p:spPr>
        <p:txBody>
          <a:bodyPr>
            <a:normAutofit/>
          </a:bodyPr>
          <a:lstStyle/>
          <a:p>
            <a:pPr algn="ctr"/>
            <a:r>
              <a:rPr lang="pl-PL" i="1" dirty="0" smtClean="0">
                <a:latin typeface="Bell MT" panose="02020503060305020303" pitchFamily="18" charset="0"/>
              </a:rPr>
              <a:t>„Bursztynowe Klucze” , „</a:t>
            </a:r>
            <a:r>
              <a:rPr lang="pl-PL" i="1" dirty="0" err="1" smtClean="0">
                <a:latin typeface="Bell MT" panose="02020503060305020303" pitchFamily="18" charset="0"/>
              </a:rPr>
              <a:t>Amber</a:t>
            </a:r>
            <a:r>
              <a:rPr lang="pl-PL" i="1" dirty="0" smtClean="0">
                <a:latin typeface="Bell MT" panose="02020503060305020303" pitchFamily="18" charset="0"/>
              </a:rPr>
              <a:t> </a:t>
            </a:r>
            <a:r>
              <a:rPr lang="pl-PL" i="1" dirty="0" err="1" smtClean="0">
                <a:latin typeface="Bell MT" panose="02020503060305020303" pitchFamily="18" charset="0"/>
              </a:rPr>
              <a:t>Keys</a:t>
            </a:r>
            <a:r>
              <a:rPr lang="pl-PL" dirty="0" smtClean="0">
                <a:latin typeface="Bell MT" panose="02020503060305020303" pitchFamily="18" charset="0"/>
              </a:rPr>
              <a:t>”</a:t>
            </a:r>
            <a:endParaRPr lang="pl-PL" dirty="0" smtClean="0">
              <a:latin typeface="Bell MT" panose="02020503060305020303" pitchFamily="18" charset="0"/>
            </a:endParaRPr>
          </a:p>
          <a:p>
            <a:pPr algn="ctr"/>
            <a:r>
              <a:rPr lang="pl-PL" dirty="0" smtClean="0"/>
              <a:t> </a:t>
            </a:r>
            <a:r>
              <a:rPr lang="en-US" sz="2200" b="0" i="1" dirty="0">
                <a:latin typeface="Bell MT" panose="02020503060305020303" pitchFamily="18" charset="0"/>
              </a:rPr>
              <a:t>it is a singing competition with students from different schools and it is great fun and a great experience for them</a:t>
            </a:r>
            <a:endParaRPr lang="pl-PL" sz="2200" b="0" i="1" dirty="0">
              <a:latin typeface="Bell MT" panose="02020503060305020303" pitchFamily="18" charset="0"/>
            </a:endParaRPr>
          </a:p>
        </p:txBody>
      </p:sp>
      <p:sp>
        <p:nvSpPr>
          <p:cNvPr id="4" name="Tytuł 3"/>
          <p:cNvSpPr>
            <a:spLocks noGrp="1"/>
          </p:cNvSpPr>
          <p:nvPr>
            <p:ph type="title"/>
          </p:nvPr>
        </p:nvSpPr>
        <p:spPr>
          <a:xfrm>
            <a:off x="755576" y="404664"/>
            <a:ext cx="7520940" cy="548640"/>
          </a:xfrm>
        </p:spPr>
        <p:txBody>
          <a:bodyPr/>
          <a:lstStyle/>
          <a:p>
            <a:pPr algn="ctr"/>
            <a:r>
              <a:rPr lang="pl-PL" i="1" dirty="0" smtClean="0">
                <a:latin typeface="Bell MT" panose="02020503060305020303" pitchFamily="18" charset="0"/>
              </a:rPr>
              <a:t>IN </a:t>
            </a:r>
            <a:r>
              <a:rPr lang="pl-PL" i="1" dirty="0" err="1" smtClean="0">
                <a:latin typeface="Bell MT" panose="02020503060305020303" pitchFamily="18" charset="0"/>
              </a:rPr>
              <a:t>our</a:t>
            </a:r>
            <a:r>
              <a:rPr lang="pl-PL" i="1" dirty="0" smtClean="0">
                <a:latin typeface="Bell MT" panose="02020503060305020303" pitchFamily="18" charset="0"/>
              </a:rPr>
              <a:t> </a:t>
            </a:r>
            <a:r>
              <a:rPr lang="pl-PL" i="1" dirty="0" err="1" smtClean="0">
                <a:latin typeface="Bell MT" panose="02020503060305020303" pitchFamily="18" charset="0"/>
              </a:rPr>
              <a:t>school</a:t>
            </a:r>
            <a:r>
              <a:rPr lang="pl-PL" i="1" dirty="0" smtClean="0">
                <a:latin typeface="Bell MT" panose="02020503060305020303" pitchFamily="18" charset="0"/>
              </a:rPr>
              <a:t> we </a:t>
            </a:r>
            <a:r>
              <a:rPr lang="pl-PL" i="1" dirty="0" err="1" smtClean="0">
                <a:latin typeface="Bell MT" panose="02020503060305020303" pitchFamily="18" charset="0"/>
              </a:rPr>
              <a:t>have</a:t>
            </a:r>
            <a:r>
              <a:rPr lang="pl-PL" i="1" dirty="0" smtClean="0">
                <a:latin typeface="Bell MT" panose="02020503060305020303" pitchFamily="18" charset="0"/>
              </a:rPr>
              <a:t> a lot of </a:t>
            </a:r>
            <a:r>
              <a:rPr lang="pl-PL" i="1" dirty="0" err="1" smtClean="0">
                <a:latin typeface="Bell MT" panose="02020503060305020303" pitchFamily="18" charset="0"/>
              </a:rPr>
              <a:t>intersting</a:t>
            </a:r>
            <a:r>
              <a:rPr lang="pl-PL" i="1" dirty="0" smtClean="0">
                <a:latin typeface="Bell MT" panose="02020503060305020303" pitchFamily="18" charset="0"/>
              </a:rPr>
              <a:t> </a:t>
            </a:r>
            <a:r>
              <a:rPr lang="pl-PL" i="1" dirty="0" err="1" smtClean="0">
                <a:latin typeface="Bell MT" panose="02020503060305020303" pitchFamily="18" charset="0"/>
              </a:rPr>
              <a:t>activities</a:t>
            </a:r>
            <a:r>
              <a:rPr lang="pl-PL" i="1" dirty="0" smtClean="0">
                <a:latin typeface="Bell MT" panose="02020503060305020303" pitchFamily="18" charset="0"/>
              </a:rPr>
              <a:t> , for </a:t>
            </a:r>
            <a:r>
              <a:rPr lang="pl-PL" i="1" dirty="0" err="1" smtClean="0">
                <a:latin typeface="Bell MT" panose="02020503060305020303" pitchFamily="18" charset="0"/>
              </a:rPr>
              <a:t>example</a:t>
            </a:r>
            <a:r>
              <a:rPr lang="pl-PL" dirty="0" smtClean="0">
                <a:latin typeface="Bell MT" panose="02020503060305020303" pitchFamily="18" charset="0"/>
              </a:rPr>
              <a:t>:</a:t>
            </a:r>
            <a:endParaRPr lang="pl-PL" dirty="0">
              <a:latin typeface="Bell MT" panose="02020503060305020303" pitchFamily="18" charset="0"/>
            </a:endParaRPr>
          </a:p>
        </p:txBody>
      </p:sp>
      <p:pic>
        <p:nvPicPr>
          <p:cNvPr id="2052" name="Picture 4" descr="VIII Powiatowy Festiwal Piosenki Bursztynowe Klucze Puck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271" y="5155483"/>
            <a:ext cx="3102729" cy="1557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X Powiatowy Festiwal Piosenki „Bursztynowe Kluc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916" y="5209678"/>
            <a:ext cx="2232248" cy="14910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X Powiatowy Festiwal Piosenki „Bursztynowe Klucz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5694240"/>
            <a:ext cx="1742233" cy="11637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395536" y="1700808"/>
            <a:ext cx="4248472" cy="3888432"/>
          </a:xfrm>
        </p:spPr>
        <p:txBody>
          <a:bodyPr>
            <a:normAutofit fontScale="47500" lnSpcReduction="20000"/>
          </a:bodyPr>
          <a:lstStyle/>
          <a:p>
            <a:pPr algn="ctr"/>
            <a:r>
              <a:rPr lang="en-US" sz="5000" i="1" dirty="0">
                <a:latin typeface="Bell MT" panose="02020503060305020303" pitchFamily="18" charset="0"/>
              </a:rPr>
              <a:t>Main purposes of that cooperation with universities are: </a:t>
            </a:r>
            <a:endParaRPr lang="pl-PL" sz="5000" i="1" dirty="0" smtClean="0">
              <a:latin typeface="Bell MT" panose="02020503060305020303" pitchFamily="18" charset="0"/>
            </a:endParaRPr>
          </a:p>
          <a:p>
            <a:pPr algn="ctr"/>
            <a:r>
              <a:rPr lang="en-US" sz="3300" b="0" i="1" dirty="0" smtClean="0"/>
              <a:t>wider </a:t>
            </a:r>
            <a:r>
              <a:rPr lang="en-US" sz="3300" b="0" i="1" dirty="0"/>
              <a:t>educational offer for our students; </a:t>
            </a:r>
            <a:endParaRPr lang="pl-PL" sz="3300" b="0" i="1" dirty="0" smtClean="0"/>
          </a:p>
          <a:p>
            <a:pPr algn="ctr"/>
            <a:r>
              <a:rPr lang="en-US" sz="3300" b="0" dirty="0" smtClean="0"/>
              <a:t>getting </a:t>
            </a:r>
            <a:r>
              <a:rPr lang="en-US" sz="3300" b="0" dirty="0"/>
              <a:t>students into academic system of education</a:t>
            </a:r>
            <a:r>
              <a:rPr lang="en-US" sz="3300" b="0" dirty="0" smtClean="0"/>
              <a:t>;</a:t>
            </a:r>
            <a:endParaRPr lang="pl-PL" sz="3300" b="0" dirty="0" smtClean="0"/>
          </a:p>
          <a:p>
            <a:pPr algn="ctr"/>
            <a:r>
              <a:rPr lang="en-US" sz="3300" b="0" dirty="0" smtClean="0"/>
              <a:t> </a:t>
            </a:r>
            <a:r>
              <a:rPr lang="en-US" sz="3300" b="0" dirty="0"/>
              <a:t>uprising level </a:t>
            </a:r>
            <a:r>
              <a:rPr lang="en-US" sz="3300" b="0" dirty="0" err="1"/>
              <a:t>ofa</a:t>
            </a:r>
            <a:r>
              <a:rPr lang="en-US" sz="3300" b="0" dirty="0"/>
              <a:t> school by getting better results of education</a:t>
            </a:r>
            <a:r>
              <a:rPr lang="en-US" sz="3300" b="0" dirty="0" smtClean="0"/>
              <a:t>;</a:t>
            </a:r>
            <a:endParaRPr lang="pl-PL" sz="3300" b="0" dirty="0" smtClean="0"/>
          </a:p>
          <a:p>
            <a:pPr algn="ctr"/>
            <a:r>
              <a:rPr lang="en-US" sz="3300" b="0" dirty="0" smtClean="0"/>
              <a:t> </a:t>
            </a:r>
            <a:r>
              <a:rPr lang="en-US" sz="3300" b="0" dirty="0"/>
              <a:t>promotion of our High School in the area of ​​Puck</a:t>
            </a:r>
            <a:r>
              <a:rPr lang="en-US" sz="3300" b="0" dirty="0" smtClean="0"/>
              <a:t>;</a:t>
            </a:r>
            <a:endParaRPr lang="pl-PL" sz="3300" b="0" dirty="0" smtClean="0"/>
          </a:p>
          <a:p>
            <a:pPr algn="ctr"/>
            <a:r>
              <a:rPr lang="en-US" sz="3300" b="0" dirty="0" smtClean="0"/>
              <a:t> </a:t>
            </a:r>
            <a:r>
              <a:rPr lang="en-US" sz="3300" b="0" dirty="0"/>
              <a:t>helping a student after finishing Clever from Pomeranian 'project</a:t>
            </a:r>
            <a:endParaRPr lang="en-US" sz="3300" b="0" dirty="0"/>
          </a:p>
          <a:p>
            <a:br>
              <a:rPr lang="en-US" dirty="0"/>
            </a:br>
            <a:endParaRPr lang="pl-PL" dirty="0"/>
          </a:p>
        </p:txBody>
      </p:sp>
      <p:sp>
        <p:nvSpPr>
          <p:cNvPr id="4" name="Tytuł 3"/>
          <p:cNvSpPr>
            <a:spLocks noGrp="1"/>
          </p:cNvSpPr>
          <p:nvPr>
            <p:ph type="title"/>
          </p:nvPr>
        </p:nvSpPr>
        <p:spPr>
          <a:xfrm>
            <a:off x="827584" y="764704"/>
            <a:ext cx="7520940" cy="548640"/>
          </a:xfrm>
        </p:spPr>
        <p:txBody>
          <a:bodyPr/>
          <a:lstStyle/>
          <a:p>
            <a:pPr algn="ctr"/>
            <a:r>
              <a:rPr lang="pl-PL" i="1" dirty="0" err="1" smtClean="0">
                <a:latin typeface="Bell MT" panose="02020503060305020303" pitchFamily="18" charset="0"/>
              </a:rPr>
              <a:t>Our</a:t>
            </a:r>
            <a:r>
              <a:rPr lang="pl-PL" i="1" dirty="0" smtClean="0">
                <a:latin typeface="Bell MT" panose="02020503060305020303" pitchFamily="18" charset="0"/>
              </a:rPr>
              <a:t> </a:t>
            </a:r>
            <a:r>
              <a:rPr lang="pl-PL" i="1" dirty="0" err="1" smtClean="0">
                <a:latin typeface="Bell MT" panose="02020503060305020303" pitchFamily="18" charset="0"/>
              </a:rPr>
              <a:t>school</a:t>
            </a:r>
            <a:r>
              <a:rPr lang="pl-PL" i="1" dirty="0" smtClean="0">
                <a:latin typeface="Bell MT" panose="02020503060305020303" pitchFamily="18" charset="0"/>
              </a:rPr>
              <a:t> </a:t>
            </a:r>
            <a:r>
              <a:rPr lang="pl-PL" i="1" dirty="0" err="1" smtClean="0">
                <a:latin typeface="Bell MT" panose="02020503060305020303" pitchFamily="18" charset="0"/>
              </a:rPr>
              <a:t>is</a:t>
            </a:r>
            <a:r>
              <a:rPr lang="pl-PL" i="1" dirty="0" smtClean="0">
                <a:latin typeface="Bell MT" panose="02020503060305020303" pitchFamily="18" charset="0"/>
              </a:rPr>
              <a:t> </a:t>
            </a:r>
            <a:r>
              <a:rPr lang="pl-PL" i="1" dirty="0" err="1" smtClean="0">
                <a:latin typeface="Bell MT" panose="02020503060305020303" pitchFamily="18" charset="0"/>
              </a:rPr>
              <a:t>coomperating</a:t>
            </a:r>
            <a:r>
              <a:rPr lang="pl-PL" i="1" dirty="0" smtClean="0">
                <a:latin typeface="Bell MT" panose="02020503060305020303" pitchFamily="18" charset="0"/>
              </a:rPr>
              <a:t> with </a:t>
            </a:r>
            <a:r>
              <a:rPr lang="pl-PL" b="1" i="1" dirty="0" smtClean="0">
                <a:latin typeface="Bell MT" panose="02020503060305020303" pitchFamily="18" charset="0"/>
              </a:rPr>
              <a:t>Gdańsk </a:t>
            </a:r>
            <a:r>
              <a:rPr lang="pl-PL" b="1" i="1" dirty="0" err="1" smtClean="0">
                <a:latin typeface="Bell MT" panose="02020503060305020303" pitchFamily="18" charset="0"/>
              </a:rPr>
              <a:t>Politechnics</a:t>
            </a:r>
            <a:r>
              <a:rPr lang="pl-PL" b="1" i="1" dirty="0" smtClean="0">
                <a:latin typeface="Bell MT" panose="02020503060305020303" pitchFamily="18" charset="0"/>
              </a:rPr>
              <a:t> </a:t>
            </a:r>
            <a:r>
              <a:rPr lang="pl-PL" i="1" dirty="0" smtClean="0">
                <a:latin typeface="Bell MT" panose="02020503060305020303" pitchFamily="18" charset="0"/>
              </a:rPr>
              <a:t>and </a:t>
            </a:r>
            <a:r>
              <a:rPr lang="pl-PL" b="1" i="1" dirty="0" smtClean="0">
                <a:latin typeface="Bell MT" panose="02020503060305020303" pitchFamily="18" charset="0"/>
              </a:rPr>
              <a:t>University of Gdańsk</a:t>
            </a:r>
            <a:endParaRPr lang="pl-PL" b="1" i="1" dirty="0">
              <a:latin typeface="Bell MT" panose="02020503060305020303" pitchFamily="18" charset="0"/>
            </a:endParaRPr>
          </a:p>
        </p:txBody>
      </p:sp>
      <p:pic>
        <p:nvPicPr>
          <p:cNvPr id="3078" name="Picture 6" descr="Politechnika Gdańska odwołuje zaplanowane wydarzenia w związku z sytuacją  epidemiologiczną | PortalMorski.pl"/>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32040" y="1628800"/>
            <a:ext cx="3073971" cy="23853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G – Wielki Modernizator Polski - Medycyna - Politechnika Gdań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683" y="5143643"/>
            <a:ext cx="2952328" cy="17894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Politechnika Gdańska – nowoczesny ośrodek badawczy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143643"/>
            <a:ext cx="3168352" cy="17821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i="1" dirty="0" smtClean="0">
                <a:latin typeface="Bell MT" panose="02020503060305020303" pitchFamily="18" charset="0"/>
              </a:rPr>
              <a:t>A lot of </a:t>
            </a:r>
            <a:r>
              <a:rPr lang="pl-PL" i="1" dirty="0" err="1" smtClean="0">
                <a:latin typeface="Bell MT" panose="02020503060305020303" pitchFamily="18" charset="0"/>
              </a:rPr>
              <a:t>sports</a:t>
            </a:r>
            <a:r>
              <a:rPr lang="pl-PL" i="1" dirty="0" smtClean="0">
                <a:latin typeface="Bell MT" panose="02020503060305020303" pitchFamily="18" charset="0"/>
              </a:rPr>
              <a:t> </a:t>
            </a:r>
            <a:r>
              <a:rPr lang="pl-PL" i="1" dirty="0" err="1" smtClean="0">
                <a:latin typeface="Bell MT" panose="02020503060305020303" pitchFamily="18" charset="0"/>
              </a:rPr>
              <a:t>competitions</a:t>
            </a:r>
            <a:endParaRPr lang="pl-PL" i="1" dirty="0">
              <a:latin typeface="Bell MT" panose="02020503060305020303" pitchFamily="18" charset="0"/>
            </a:endParaRPr>
          </a:p>
        </p:txBody>
      </p:sp>
      <p:pic>
        <p:nvPicPr>
          <p:cNvPr id="4098" name="Picture 2" descr="https://scontent.fwaw5-1.fna.fbcdn.net/v/t1.0-9/46990545_2318961574794358_8806074453189459968_o.jpg?_nc_cat=102&amp;_nc_sid=730e14&amp;_nc_ohc=0o8yCfLGLrMAX_ia1Zq&amp;_nc_ht=scontent.fwaw5-1.fna&amp;oh=ae9078f94c4ad011bd6e4564d692bf24&amp;oe=5FAD419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0088" y="1196752"/>
            <a:ext cx="2847776" cy="18985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ferta sportowa | PO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856" y="1030383"/>
            <a:ext cx="3672408" cy="25553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owiatowy Ośrodek Sportu Młodzieżowego - Posts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158479"/>
            <a:ext cx="1728191" cy="17281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owiatowe Mistrzostwa Szkół Ponadgimnazjalnych w piłce ręcznej. I LO Puck  najlepsze | Puck Nasze Mias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4255" y="3158479"/>
            <a:ext cx="2592287" cy="172819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port i Rekreacja — Portal i Telewizja Kaszuby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99" y="3213719"/>
            <a:ext cx="2299754" cy="1728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i="1" dirty="0" smtClean="0">
                <a:latin typeface="Bell MT" panose="02020503060305020303" pitchFamily="18" charset="0"/>
              </a:rPr>
              <a:t>We </a:t>
            </a:r>
            <a:r>
              <a:rPr lang="pl-PL" i="1" dirty="0" err="1" smtClean="0">
                <a:latin typeface="Bell MT" panose="02020503060305020303" pitchFamily="18" charset="0"/>
              </a:rPr>
              <a:t>are</a:t>
            </a:r>
            <a:r>
              <a:rPr lang="pl-PL" i="1" dirty="0" smtClean="0">
                <a:latin typeface="Bell MT" panose="02020503060305020303" pitchFamily="18" charset="0"/>
              </a:rPr>
              <a:t> </a:t>
            </a:r>
            <a:r>
              <a:rPr lang="pl-PL" i="1" dirty="0" err="1" smtClean="0">
                <a:latin typeface="Bell MT" panose="02020503060305020303" pitchFamily="18" charset="0"/>
              </a:rPr>
              <a:t>celebrating</a:t>
            </a:r>
            <a:r>
              <a:rPr lang="pl-PL" i="1" dirty="0" smtClean="0">
                <a:latin typeface="Bell MT" panose="02020503060305020303" pitchFamily="18" charset="0"/>
              </a:rPr>
              <a:t> </a:t>
            </a:r>
            <a:r>
              <a:rPr lang="pl-PL" i="1" dirty="0" err="1" smtClean="0">
                <a:latin typeface="Bell MT" panose="02020503060305020303" pitchFamily="18" charset="0"/>
              </a:rPr>
              <a:t>different</a:t>
            </a:r>
            <a:r>
              <a:rPr lang="pl-PL" i="1" dirty="0" smtClean="0">
                <a:latin typeface="Bell MT" panose="02020503060305020303" pitchFamily="18" charset="0"/>
              </a:rPr>
              <a:t> </a:t>
            </a:r>
            <a:r>
              <a:rPr lang="pl-PL" i="1" dirty="0" err="1" smtClean="0">
                <a:latin typeface="Bell MT" panose="02020503060305020303" pitchFamily="18" charset="0"/>
              </a:rPr>
              <a:t>topic</a:t>
            </a:r>
            <a:r>
              <a:rPr lang="pl-PL" i="1" dirty="0" smtClean="0">
                <a:latin typeface="Bell MT" panose="02020503060305020303" pitchFamily="18" charset="0"/>
              </a:rPr>
              <a:t> </a:t>
            </a:r>
            <a:r>
              <a:rPr lang="pl-PL" i="1" dirty="0" err="1" smtClean="0">
                <a:latin typeface="Bell MT" panose="02020503060305020303" pitchFamily="18" charset="0"/>
              </a:rPr>
              <a:t>days</a:t>
            </a:r>
            <a:endParaRPr lang="pl-PL" i="1" dirty="0">
              <a:latin typeface="Bell MT" panose="02020503060305020303" pitchFamily="18" charset="0"/>
            </a:endParaRPr>
          </a:p>
        </p:txBody>
      </p:sp>
      <p:pic>
        <p:nvPicPr>
          <p:cNvPr id="5122" name="Picture 2" descr="https://scontent.fwaw5-1.fna.fbcdn.net/v/t1.0-9/120138023_1358178384390467_7849305327280010490_o.jpg?_nc_cat=102&amp;_nc_sid=730e14&amp;_nc_ohc=zeWQ_dJbU4gAX9KK4JH&amp;_nc_ht=scontent.fwaw5-1.fna&amp;oh=4864745b8ffffcbb15d6f4fbcdcbf087&amp;oe=5FAD0A6D"/>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1560" y="1340768"/>
            <a:ext cx="237626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content.fwaw5-1.fna.fbcdn.net/v/t1.0-9/85069343_1174422789432695_8765404991251808256_o.jpg?_nc_cat=106&amp;_nc_sid=8bfeb9&amp;_nc_ohc=XuNNcsJe05oAX-sxP9Q&amp;_nc_ht=scontent.fwaw5-1.fna&amp;oh=9f16238ea098d793b3788e20fb1db44a&amp;oe=5FAC7B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8964" y="1357040"/>
            <a:ext cx="3085832" cy="142388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scontent.fwaw5-1.fna.fbcdn.net/v/t1.0-9/79122054_1117229865151988_3879608752629874688_o.jpg?_nc_cat=105&amp;_nc_sid=8bfeb9&amp;_nc_ohc=ymd7zzfRxrcAX-0Kegy&amp;_nc_ht=scontent.fwaw5-1.fna&amp;oh=47e699c1ea62941e19d207a729b24a04&amp;oe=5FAE76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572092"/>
            <a:ext cx="2114866" cy="458331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scontent.fwaw5-1.fna.fbcdn.net/v/t1.0-9/75435863_1091574037717571_6886619775804375040_o.jpg?_nc_cat=108&amp;_nc_sid=730e14&amp;_nc_ohc=7tDvEw1oqqcAX_sfylt&amp;_nc_ht=scontent.fwaw5-1.fna&amp;oh=303a047e35a18a28c785c5a397567f0e&amp;oe=5FAD296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9722" y="3442501"/>
            <a:ext cx="2844316" cy="2133237"/>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955362" y="4517394"/>
            <a:ext cx="2448272" cy="523220"/>
          </a:xfrm>
          <a:prstGeom prst="rect">
            <a:avLst/>
          </a:prstGeom>
          <a:noFill/>
        </p:spPr>
        <p:txBody>
          <a:bodyPr wrap="square" rtlCol="0">
            <a:spAutoFit/>
          </a:bodyPr>
          <a:lstStyle/>
          <a:p>
            <a:r>
              <a:rPr lang="pl-PL" sz="2800" i="1" dirty="0" smtClean="0">
                <a:latin typeface="Bell MT" panose="02020503060305020303" pitchFamily="18" charset="0"/>
              </a:rPr>
              <a:t>Pin </a:t>
            </a:r>
            <a:r>
              <a:rPr lang="pl-PL" sz="2800" i="1" dirty="0" err="1" smtClean="0">
                <a:latin typeface="Bell MT" panose="02020503060305020303" pitchFamily="18" charset="0"/>
              </a:rPr>
              <a:t>day</a:t>
            </a:r>
            <a:endParaRPr lang="pl-PL" sz="2800" i="1" dirty="0">
              <a:latin typeface="Bell MT" panose="02020503060305020303" pitchFamily="18" charset="0"/>
            </a:endParaRPr>
          </a:p>
        </p:txBody>
      </p:sp>
      <p:sp>
        <p:nvSpPr>
          <p:cNvPr id="7" name="Pole tekstowe 6"/>
          <p:cNvSpPr txBox="1"/>
          <p:nvPr/>
        </p:nvSpPr>
        <p:spPr>
          <a:xfrm>
            <a:off x="3279722" y="2923054"/>
            <a:ext cx="2952328" cy="400110"/>
          </a:xfrm>
          <a:prstGeom prst="rect">
            <a:avLst/>
          </a:prstGeom>
          <a:noFill/>
        </p:spPr>
        <p:txBody>
          <a:bodyPr wrap="square" rtlCol="0">
            <a:spAutoFit/>
          </a:bodyPr>
          <a:lstStyle/>
          <a:p>
            <a:pPr algn="ctr"/>
            <a:r>
              <a:rPr lang="pl-PL" sz="2000" i="1" dirty="0" err="1" smtClean="0">
                <a:latin typeface="Bell MT" panose="02020503060305020303" pitchFamily="18" charset="0"/>
              </a:rPr>
              <a:t>Polish</a:t>
            </a:r>
            <a:r>
              <a:rPr lang="pl-PL" sz="2000" i="1" dirty="0" smtClean="0">
                <a:latin typeface="Bell MT" panose="02020503060305020303" pitchFamily="18" charset="0"/>
              </a:rPr>
              <a:t> </a:t>
            </a:r>
            <a:r>
              <a:rPr lang="pl-PL" sz="2000" i="1" dirty="0" err="1" smtClean="0">
                <a:latin typeface="Bell MT" panose="02020503060305020303" pitchFamily="18" charset="0"/>
              </a:rPr>
              <a:t>wedding</a:t>
            </a:r>
            <a:r>
              <a:rPr lang="pl-PL" sz="2000" i="1" dirty="0" smtClean="0">
                <a:latin typeface="Bell MT" panose="02020503060305020303" pitchFamily="18" charset="0"/>
              </a:rPr>
              <a:t> with the </a:t>
            </a:r>
            <a:r>
              <a:rPr lang="pl-PL" sz="2000" i="1" dirty="0" err="1" smtClean="0">
                <a:latin typeface="Bell MT" panose="02020503060305020303" pitchFamily="18" charset="0"/>
              </a:rPr>
              <a:t>sea</a:t>
            </a:r>
            <a:endParaRPr lang="pl-PL" sz="2000" i="1" dirty="0">
              <a:latin typeface="Bell MT" panose="02020503060305020303" pitchFamily="18" charset="0"/>
            </a:endParaRPr>
          </a:p>
        </p:txBody>
      </p:sp>
      <p:sp>
        <p:nvSpPr>
          <p:cNvPr id="8" name="Pole tekstowe 7"/>
          <p:cNvSpPr txBox="1"/>
          <p:nvPr/>
        </p:nvSpPr>
        <p:spPr>
          <a:xfrm>
            <a:off x="3603758" y="5693738"/>
            <a:ext cx="2304256" cy="461665"/>
          </a:xfrm>
          <a:prstGeom prst="rect">
            <a:avLst/>
          </a:prstGeom>
          <a:noFill/>
        </p:spPr>
        <p:txBody>
          <a:bodyPr wrap="square" rtlCol="0">
            <a:spAutoFit/>
          </a:bodyPr>
          <a:lstStyle/>
          <a:p>
            <a:pPr algn="ctr"/>
            <a:r>
              <a:rPr lang="pl-PL" sz="2400" i="1" dirty="0" err="1" smtClean="0">
                <a:latin typeface="Bell MT" panose="02020503060305020303" pitchFamily="18" charset="0"/>
              </a:rPr>
              <a:t>Independence</a:t>
            </a:r>
            <a:r>
              <a:rPr lang="pl-PL" sz="2400" i="1" dirty="0" smtClean="0">
                <a:latin typeface="Bell MT" panose="02020503060305020303" pitchFamily="18" charset="0"/>
              </a:rPr>
              <a:t> </a:t>
            </a:r>
            <a:r>
              <a:rPr lang="pl-PL" sz="2400" i="1" dirty="0" err="1" smtClean="0">
                <a:latin typeface="Bell MT" panose="02020503060305020303" pitchFamily="18" charset="0"/>
              </a:rPr>
              <a:t>day</a:t>
            </a:r>
            <a:endParaRPr lang="pl-PL" sz="2400" i="1" dirty="0">
              <a:latin typeface="Bell MT" panose="02020503060305020303" pitchFamily="18" charset="0"/>
            </a:endParaRPr>
          </a:p>
        </p:txBody>
      </p:sp>
      <p:sp>
        <p:nvSpPr>
          <p:cNvPr id="11" name="Pole tekstowe 10"/>
          <p:cNvSpPr txBox="1"/>
          <p:nvPr/>
        </p:nvSpPr>
        <p:spPr>
          <a:xfrm>
            <a:off x="6939384" y="6233918"/>
            <a:ext cx="2232248" cy="400110"/>
          </a:xfrm>
          <a:prstGeom prst="rect">
            <a:avLst/>
          </a:prstGeom>
          <a:noFill/>
        </p:spPr>
        <p:txBody>
          <a:bodyPr wrap="square" rtlCol="0">
            <a:spAutoFit/>
          </a:bodyPr>
          <a:lstStyle/>
          <a:p>
            <a:r>
              <a:rPr lang="pl-PL" sz="2000" i="1" dirty="0" smtClean="0">
                <a:latin typeface="Bell MT" panose="02020503060305020303" pitchFamily="18" charset="0"/>
              </a:rPr>
              <a:t>Santa Claus </a:t>
            </a:r>
            <a:r>
              <a:rPr lang="pl-PL" sz="2000" i="1" dirty="0" err="1" smtClean="0">
                <a:latin typeface="Bell MT" panose="02020503060305020303" pitchFamily="18" charset="0"/>
              </a:rPr>
              <a:t>day</a:t>
            </a:r>
            <a:endParaRPr lang="pl-PL" sz="2000" i="1" dirty="0">
              <a:latin typeface="Bell MT" panose="02020503060305020303"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5580112" y="332656"/>
            <a:ext cx="3200400" cy="3712464"/>
          </a:xfrm>
        </p:spPr>
        <p:txBody>
          <a:bodyPr>
            <a:normAutofit fontScale="77500" lnSpcReduction="20000"/>
          </a:bodyPr>
          <a:lstStyle/>
          <a:p>
            <a:r>
              <a:rPr lang="en-US" b="0" dirty="0"/>
              <a:t>We also take part in projects and exchanges with different countries. This allows us to learn about new cultures, meet people and make friends and practi</a:t>
            </a:r>
            <a:r>
              <a:rPr lang="pl-PL" altLang="en-US" b="0" dirty="0"/>
              <a:t>s</a:t>
            </a:r>
            <a:r>
              <a:rPr lang="en-US" b="0" dirty="0"/>
              <a:t>e our English. My school finished t</a:t>
            </a:r>
            <a:r>
              <a:rPr lang="pl-PL" altLang="en-US" b="0" dirty="0"/>
              <a:t>hree</a:t>
            </a:r>
            <a:r>
              <a:rPr lang="en-US" b="0" dirty="0"/>
              <a:t> projects and now we are taking part in </a:t>
            </a:r>
            <a:r>
              <a:rPr lang="pl-PL" altLang="en-US" b="0" dirty="0"/>
              <a:t>fourth.</a:t>
            </a:r>
            <a:endParaRPr lang="pl-PL" altLang="en-US" b="0" dirty="0"/>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2" y="332656"/>
            <a:ext cx="451183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ąty">
  <a:themeElements>
    <a:clrScheme name="Elementarny">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Kąty">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ą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0</TotalTime>
  <Words>2865</Words>
  <Application>WPS Presentation</Application>
  <PresentationFormat>Pokaz na ekranie (4:3)</PresentationFormat>
  <Paragraphs>95</Paragraphs>
  <Slides>16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SimSun</vt:lpstr>
      <vt:lpstr>Wingdings</vt:lpstr>
      <vt:lpstr>Tunga</vt:lpstr>
      <vt:lpstr>Segoe Print</vt:lpstr>
      <vt:lpstr>Baskerville Old Face</vt:lpstr>
      <vt:lpstr>Bell MT</vt:lpstr>
      <vt:lpstr>Franklin Gothic Book</vt:lpstr>
      <vt:lpstr>Microsoft YaHei</vt:lpstr>
      <vt:lpstr/>
      <vt:lpstr>Arial Unicode MS</vt:lpstr>
      <vt:lpstr>Franklin Gothic Medium</vt:lpstr>
      <vt:lpstr>Calibri</vt:lpstr>
      <vt:lpstr>Kąty</vt:lpstr>
      <vt:lpstr>OUR  SCHOOL  AND ITS  HISTORY</vt:lpstr>
      <vt:lpstr>History of our school patron</vt:lpstr>
      <vt:lpstr>In our sch00l we have different types of profiles. You will find something for yourself.</vt:lpstr>
      <vt:lpstr>PowerPoint 演示文稿</vt:lpstr>
      <vt:lpstr>IN our school we have a lot of intersting activities , for example:</vt:lpstr>
      <vt:lpstr>Our school is coomperating with Gdańsk Politechnics and University of Gdańsk</vt:lpstr>
      <vt:lpstr>A lot of sports competition</vt:lpstr>
      <vt:lpstr>We are celebrating different thematic days</vt:lpstr>
      <vt:lpstr>PowerPoint 演示文稿</vt:lpstr>
      <vt:lpstr>Comenius 2011-2013</vt:lpstr>
      <vt:lpstr>Erasmus + 2016-2018</vt:lpstr>
      <vt:lpstr>Erasmus + 2018-2020</vt:lpstr>
      <vt:lpstr>A few photos of our school</vt:lpstr>
      <vt:lpstr>PowerPoint 演示文稿</vt:lpstr>
      <vt:lpstr>PowerPoint 演示文稿</vt:lpstr>
      <vt:lpstr>Co- funded by the erasmus + programme of the european union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Marian</dc:creator>
  <cp:lastModifiedBy>izka</cp:lastModifiedBy>
  <cp:revision>32</cp:revision>
  <dcterms:created xsi:type="dcterms:W3CDTF">2020-10-06T13:17:00Z</dcterms:created>
  <dcterms:modified xsi:type="dcterms:W3CDTF">2020-11-24T22:44:33Z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1045-11.2.0.9747</vt:lpwstr>
  </property>
</Properties>
</file>