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7" r:id="rId2"/>
    <p:sldId id="268" r:id="rId3"/>
    <p:sldId id="274" r:id="rId4"/>
    <p:sldId id="281" r:id="rId5"/>
    <p:sldId id="282" r:id="rId6"/>
    <p:sldId id="283" r:id="rId7"/>
  </p:sldIdLst>
  <p:sldSz cx="12188825" cy="6858000"/>
  <p:notesSz cx="6858000" cy="9144000"/>
  <p:custDataLst>
    <p:tags r:id="rId10"/>
  </p:custDataLst>
  <p:defaultTextStyle>
    <a:defPPr rtl="0"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1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howGuides="1">
      <p:cViewPr varScale="1">
        <p:scale>
          <a:sx n="72" d="100"/>
          <a:sy n="72" d="100"/>
        </p:scale>
        <p:origin x="660" y="7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273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PT" dirty="0"/>
          </a:p>
        </p:txBody>
      </p:sp>
      <p:sp>
        <p:nvSpPr>
          <p:cNvPr id="3" name="Marcador de Posição de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E4CA9F9-A722-41E1-931B-B55FCE877AB8}" type="datetime1">
              <a:rPr lang="pt-PT" smtClean="0"/>
              <a:t>08/11/2021</a:t>
            </a:fld>
            <a:endParaRPr lang="pt-PT" dirty="0"/>
          </a:p>
        </p:txBody>
      </p:sp>
      <p:sp>
        <p:nvSpPr>
          <p:cNvPr id="4" name="Marcador de Posição de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PT" dirty="0"/>
          </a:p>
        </p:txBody>
      </p:sp>
      <p:sp>
        <p:nvSpPr>
          <p:cNvPr id="5" name="Marcador de Posição de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3386A95-D0A4-44B9-98DA-3665758D8262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69847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PT" noProof="0" dirty="0"/>
          </a:p>
        </p:txBody>
      </p:sp>
      <p:sp>
        <p:nvSpPr>
          <p:cNvPr id="3" name="Marcador de Posição de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490CDB6-0C65-493D-B04B-CF4E76CA8492}" type="datetime1">
              <a:rPr lang="pt-PT" noProof="0" smtClean="0"/>
              <a:t>08/11/2021</a:t>
            </a:fld>
            <a:endParaRPr lang="pt-PT" noProof="0" dirty="0"/>
          </a:p>
        </p:txBody>
      </p:sp>
      <p:sp>
        <p:nvSpPr>
          <p:cNvPr id="4" name="Marcador de Posição de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PT" noProof="0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noProof="0" dirty="0"/>
              <a:t>Editar os estilos de texto do Modelo Global</a:t>
            </a:r>
          </a:p>
          <a:p>
            <a:pPr lvl="1" rtl="0"/>
            <a:r>
              <a:rPr lang="pt-PT" noProof="0" dirty="0"/>
              <a:t>Segundo nível</a:t>
            </a:r>
          </a:p>
          <a:p>
            <a:pPr lvl="2" rtl="0"/>
            <a:r>
              <a:rPr lang="pt-PT" noProof="0" dirty="0"/>
              <a:t>Terceiro nível</a:t>
            </a:r>
          </a:p>
          <a:p>
            <a:pPr lvl="3" rtl="0"/>
            <a:r>
              <a:rPr lang="pt-PT" noProof="0" dirty="0"/>
              <a:t>Quarto nível</a:t>
            </a:r>
          </a:p>
          <a:p>
            <a:pPr lvl="4" rtl="0"/>
            <a:r>
              <a:rPr lang="pt-PT" noProof="0" dirty="0"/>
              <a:t>Quinto nível</a:t>
            </a:r>
          </a:p>
        </p:txBody>
      </p:sp>
      <p:sp>
        <p:nvSpPr>
          <p:cNvPr id="6" name="Marcador de Posição de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PT" noProof="0" dirty="0"/>
          </a:p>
        </p:txBody>
      </p:sp>
      <p:sp>
        <p:nvSpPr>
          <p:cNvPr id="7" name="Marcador de Posição de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C3821A9-1C31-4760-BDBC-9A0BA471B1B7}" type="slidenum">
              <a:rPr lang="pt-PT" noProof="0" smtClean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33221613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PT" dirty="0"/>
              <a:t>NOTA: Para substituir uma imagem, basta selecioná-la e eliminá-la. Em seguida, utilize o ícone Inserir Imagem para substituí-la pela sua própria imagem!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C3821A9-1C31-4760-BDBC-9A0BA471B1B7}" type="slidenum">
              <a:rPr lang="pt-PT" smtClean="0"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30022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3821A9-1C31-4760-BDBC-9A0BA471B1B7}" type="slidenum">
              <a:rPr lang="pt-PT" noProof="0" smtClean="0"/>
              <a:t>2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1411105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3821A9-1C31-4760-BDBC-9A0BA471B1B7}" type="slidenum">
              <a:rPr lang="pt-PT" noProof="0" smtClean="0"/>
              <a:t>3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2645003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3821A9-1C31-4760-BDBC-9A0BA471B1B7}" type="slidenum">
              <a:rPr lang="pt-PT" noProof="0" smtClean="0"/>
              <a:t>4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2043136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3821A9-1C31-4760-BDBC-9A0BA471B1B7}" type="slidenum">
              <a:rPr lang="pt-PT" noProof="0" smtClean="0"/>
              <a:t>5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2823453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2412" y="1643064"/>
            <a:ext cx="9144002" cy="2928936"/>
          </a:xfrm>
        </p:spPr>
        <p:txBody>
          <a:bodyPr rtlCol="0">
            <a:noAutofit/>
          </a:bodyPr>
          <a:lstStyle>
            <a:lvl1pPr algn="ctr" rtl="0">
              <a:lnSpc>
                <a:spcPct val="80000"/>
              </a:lnSpc>
              <a:defRPr sz="5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PT" noProof="0"/>
              <a:t>Clique para editar o estilo de título do Modelo Global</a:t>
            </a:r>
            <a:endParaRPr lang="pt-PT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2413" y="4572000"/>
            <a:ext cx="9144000" cy="1066799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noProof="0"/>
              <a:t>Clique para editar o estilo de subtítulo do Modelo Global</a:t>
            </a:r>
            <a:endParaRPr lang="pt-PT" noProof="0" dirty="0"/>
          </a:p>
        </p:txBody>
      </p:sp>
      <p:sp>
        <p:nvSpPr>
          <p:cNvPr id="5" name="Marcador de Posição de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PT" noProof="0" dirty="0"/>
          </a:p>
        </p:txBody>
      </p:sp>
      <p:sp>
        <p:nvSpPr>
          <p:cNvPr id="4" name="Marcador de Posição de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282C78-B86D-46CF-B06C-D1399A9CC830}" type="datetime1">
              <a:rPr lang="pt-PT" noProof="0" smtClean="0"/>
              <a:t>08/11/2021</a:t>
            </a:fld>
            <a:endParaRPr lang="pt-PT" noProof="0" dirty="0"/>
          </a:p>
        </p:txBody>
      </p:sp>
      <p:sp>
        <p:nvSpPr>
          <p:cNvPr id="6" name="Marcador de Posição de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pt-PT" noProof="0" smtClean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99259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PT" noProof="0" dirty="0"/>
          </a:p>
        </p:txBody>
      </p:sp>
      <p:sp>
        <p:nvSpPr>
          <p:cNvPr id="2" name="Marcador de Posição de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9822F83-D21F-466F-8622-F16E09B3A405}" type="datetime1">
              <a:rPr lang="pt-PT" noProof="0" smtClean="0"/>
              <a:t>08/11/2021</a:t>
            </a:fld>
            <a:endParaRPr lang="pt-PT" noProof="0" dirty="0"/>
          </a:p>
        </p:txBody>
      </p:sp>
      <p:sp>
        <p:nvSpPr>
          <p:cNvPr id="4" name="Marcador de Posição de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pt-PT" noProof="0" smtClean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354325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23212" y="1462088"/>
            <a:ext cx="3124201" cy="1966912"/>
          </a:xfrm>
        </p:spPr>
        <p:txBody>
          <a:bodyPr rtlCol="0" anchor="b">
            <a:normAutofit/>
          </a:bodyPr>
          <a:lstStyle>
            <a:lvl1pPr algn="l" rtl="0">
              <a:defRPr sz="3600" b="0"/>
            </a:lvl1pPr>
          </a:lstStyle>
          <a:p>
            <a:pPr rtl="0"/>
            <a:r>
              <a:rPr lang="pt-PT" noProof="0"/>
              <a:t>Clique para editar o estilo de título do Modelo Global</a:t>
            </a:r>
            <a:endParaRPr lang="pt-PT" noProof="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141413" y="685800"/>
            <a:ext cx="6477000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PT" noProof="0"/>
              <a:t>Clique para editar os estilos do texto de Modelo Global</a:t>
            </a:r>
          </a:p>
          <a:p>
            <a:pPr lvl="1"/>
            <a:r>
              <a:rPr lang="pt-PT" noProof="0"/>
              <a:t>Segundo nível</a:t>
            </a:r>
          </a:p>
          <a:p>
            <a:pPr lvl="2"/>
            <a:r>
              <a:rPr lang="pt-PT" noProof="0"/>
              <a:t>Terceiro nível</a:t>
            </a:r>
          </a:p>
          <a:p>
            <a:pPr lvl="3"/>
            <a:r>
              <a:rPr lang="pt-PT" noProof="0"/>
              <a:t>Quarto nível</a:t>
            </a:r>
          </a:p>
          <a:p>
            <a:pPr lvl="4"/>
            <a:r>
              <a:rPr lang="pt-PT" noProof="0"/>
              <a:t>Quinto nível</a:t>
            </a:r>
            <a:endParaRPr lang="pt-PT" noProof="0" dirty="0"/>
          </a:p>
        </p:txBody>
      </p:sp>
      <p:sp>
        <p:nvSpPr>
          <p:cNvPr id="4" name="Marcador de Posição de Texto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3124201" cy="18288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noProof="0"/>
              <a:t>Clique para editar os estilos do texto de Modelo Global</a:t>
            </a:r>
          </a:p>
        </p:txBody>
      </p:sp>
      <p:sp>
        <p:nvSpPr>
          <p:cNvPr id="6" name="Marcador de Posição de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PT" noProof="0" dirty="0"/>
          </a:p>
        </p:txBody>
      </p:sp>
      <p:sp>
        <p:nvSpPr>
          <p:cNvPr id="5" name="Marcador de Posição de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A2979C2-BB4A-4009-BF59-DF7669820C5F}" type="datetime1">
              <a:rPr lang="pt-PT" noProof="0" smtClean="0"/>
              <a:t>08/11/2021</a:t>
            </a:fld>
            <a:endParaRPr lang="pt-PT" noProof="0" dirty="0"/>
          </a:p>
        </p:txBody>
      </p:sp>
      <p:sp>
        <p:nvSpPr>
          <p:cNvPr id="7" name="Marcador de Posição de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pt-PT" noProof="0" smtClean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70639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 bwMode="gray">
          <a:xfrm>
            <a:off x="7313612" y="0"/>
            <a:ext cx="4191002" cy="6858000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 dirty="0"/>
          </a:p>
        </p:txBody>
      </p:sp>
      <p:cxnSp>
        <p:nvCxnSpPr>
          <p:cNvPr id="11" name="Conexão Reta 10"/>
          <p:cNvCxnSpPr/>
          <p:nvPr/>
        </p:nvCxnSpPr>
        <p:spPr>
          <a:xfrm>
            <a:off x="74660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Conexão Reta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23212" y="1643063"/>
            <a:ext cx="3124201" cy="2776537"/>
          </a:xfrm>
        </p:spPr>
        <p:txBody>
          <a:bodyPr rtlCol="0" anchor="b">
            <a:normAutofit/>
          </a:bodyPr>
          <a:lstStyle>
            <a:lvl1pPr algn="l" rtl="0">
              <a:defRPr sz="3600" b="0"/>
            </a:lvl1pPr>
          </a:lstStyle>
          <a:p>
            <a:pPr rtl="0"/>
            <a:r>
              <a:rPr lang="pt-PT" noProof="0"/>
              <a:t>Clique para editar o estilo de título do Modelo Global</a:t>
            </a:r>
            <a:endParaRPr lang="pt-PT" noProof="0" dirty="0"/>
          </a:p>
        </p:txBody>
      </p:sp>
      <p:sp>
        <p:nvSpPr>
          <p:cNvPr id="15" name="Retângulo 14"/>
          <p:cNvSpPr/>
          <p:nvPr/>
        </p:nvSpPr>
        <p:spPr bwMode="gray">
          <a:xfrm rot="120000">
            <a:off x="654916" y="532501"/>
            <a:ext cx="6103614" cy="571589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algn="ctr" rotWithShape="0">
              <a:schemeClr val="accent1">
                <a:lumMod val="5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 dirty="0"/>
          </a:p>
        </p:txBody>
      </p:sp>
      <p:sp>
        <p:nvSpPr>
          <p:cNvPr id="3" name="Marcador de Posição de Imagem 2" descr="Um marcador de posição vazio para adicionar uma imagem. Clique no marcador de posição e selecione a imagem que pretende adicionar."/>
          <p:cNvSpPr>
            <a:spLocks noGrp="1"/>
          </p:cNvSpPr>
          <p:nvPr>
            <p:ph type="pic" idx="1"/>
          </p:nvPr>
        </p:nvSpPr>
        <p:spPr bwMode="gray">
          <a:xfrm>
            <a:off x="745586" y="609600"/>
            <a:ext cx="5914664" cy="5562600"/>
          </a:xfrm>
          <a:solidFill>
            <a:srgbClr val="FFFFFF">
              <a:shade val="85000"/>
            </a:srgbClr>
          </a:solidFill>
          <a:ln w="152400" cap="flat" cmpd="sng">
            <a:solidFill>
              <a:srgbClr val="FFFFFF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5400" h="19050"/>
            <a:contourClr>
              <a:srgbClr val="FFFFFF"/>
            </a:contourClr>
          </a:sp3d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PT" noProof="0"/>
              <a:t>Clique no ícone para adicionar uma imagem</a:t>
            </a:r>
            <a:endParaRPr lang="pt-PT" noProof="0" dirty="0"/>
          </a:p>
        </p:txBody>
      </p:sp>
      <p:sp>
        <p:nvSpPr>
          <p:cNvPr id="4" name="Marcador de Posição de Texto 3"/>
          <p:cNvSpPr>
            <a:spLocks noGrp="1"/>
          </p:cNvSpPr>
          <p:nvPr>
            <p:ph type="body" sz="half" idx="2"/>
          </p:nvPr>
        </p:nvSpPr>
        <p:spPr>
          <a:xfrm>
            <a:off x="7923212" y="4423913"/>
            <a:ext cx="3124201" cy="1748287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noProof="0"/>
              <a:t>Clique para editar os estilos do texto de Modelo Global</a:t>
            </a:r>
          </a:p>
        </p:txBody>
      </p:sp>
      <p:sp>
        <p:nvSpPr>
          <p:cNvPr id="13" name="Marcador de Posição de Rodapé 1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PT" noProof="0" dirty="0"/>
          </a:p>
        </p:txBody>
      </p:sp>
      <p:sp>
        <p:nvSpPr>
          <p:cNvPr id="12" name="Marcador de Posição de Data 1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8762C60-DE90-40E5-9C1A-F0B856C12C01}" type="datetime1">
              <a:rPr lang="pt-PT" noProof="0" smtClean="0"/>
              <a:t>08/11/2021</a:t>
            </a:fld>
            <a:endParaRPr lang="pt-PT" noProof="0" dirty="0"/>
          </a:p>
        </p:txBody>
      </p:sp>
      <p:sp>
        <p:nvSpPr>
          <p:cNvPr id="14" name="Marcador de Posição de Número do Diapositivo 1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pt-PT" noProof="0" smtClean="0"/>
              <a:pPr rtl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295547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PT" noProof="0"/>
              <a:t>Clique para editar o estilo de título do Modelo Global</a:t>
            </a:r>
            <a:endParaRPr lang="pt-PT" noProof="0" dirty="0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/>
            <a:r>
              <a:rPr lang="pt-PT" noProof="0"/>
              <a:t>Clique para editar os estilos do texto de Modelo Global</a:t>
            </a:r>
          </a:p>
          <a:p>
            <a:pPr lvl="1"/>
            <a:r>
              <a:rPr lang="pt-PT" noProof="0"/>
              <a:t>Segundo nível</a:t>
            </a:r>
          </a:p>
          <a:p>
            <a:pPr lvl="2"/>
            <a:r>
              <a:rPr lang="pt-PT" noProof="0"/>
              <a:t>Terceiro nível</a:t>
            </a:r>
          </a:p>
          <a:p>
            <a:pPr lvl="3"/>
            <a:r>
              <a:rPr lang="pt-PT" noProof="0"/>
              <a:t>Quarto nível</a:t>
            </a:r>
          </a:p>
          <a:p>
            <a:pPr lvl="4"/>
            <a:r>
              <a:rPr lang="pt-PT" noProof="0"/>
              <a:t>Quinto nível</a:t>
            </a:r>
            <a:endParaRPr lang="pt-PT" noProof="0" dirty="0"/>
          </a:p>
        </p:txBody>
      </p:sp>
      <p:sp>
        <p:nvSpPr>
          <p:cNvPr id="5" name="Marcador de Posição de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PT" noProof="0" dirty="0"/>
          </a:p>
        </p:txBody>
      </p:sp>
      <p:sp>
        <p:nvSpPr>
          <p:cNvPr id="4" name="Marcador de Posição de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FA64F0-917B-4409-870A-082E31409BBC}" type="datetime1">
              <a:rPr lang="pt-PT" noProof="0" smtClean="0"/>
              <a:t>08/11/2021</a:t>
            </a:fld>
            <a:endParaRPr lang="pt-PT" noProof="0" dirty="0"/>
          </a:p>
        </p:txBody>
      </p:sp>
      <p:sp>
        <p:nvSpPr>
          <p:cNvPr id="6" name="Marcador de Posição de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pt-PT" noProof="0" smtClean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303487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218612" y="685801"/>
            <a:ext cx="1828801" cy="54864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pt-PT" noProof="0"/>
              <a:t>Clique para editar o estilo de título do Modelo Global</a:t>
            </a:r>
            <a:endParaRPr lang="pt-PT" noProof="0" dirty="0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1141413" y="685800"/>
            <a:ext cx="7924799" cy="5486400"/>
          </a:xfrm>
        </p:spPr>
        <p:txBody>
          <a:bodyPr vert="eaVert" rtlCol="0"/>
          <a:lstStyle/>
          <a:p>
            <a:pPr lvl="0"/>
            <a:r>
              <a:rPr lang="pt-PT" noProof="0"/>
              <a:t>Clique para editar os estilos do texto de Modelo Global</a:t>
            </a:r>
          </a:p>
          <a:p>
            <a:pPr lvl="1"/>
            <a:r>
              <a:rPr lang="pt-PT" noProof="0"/>
              <a:t>Segundo nível</a:t>
            </a:r>
          </a:p>
          <a:p>
            <a:pPr lvl="2"/>
            <a:r>
              <a:rPr lang="pt-PT" noProof="0"/>
              <a:t>Terceiro nível</a:t>
            </a:r>
          </a:p>
          <a:p>
            <a:pPr lvl="3"/>
            <a:r>
              <a:rPr lang="pt-PT" noProof="0"/>
              <a:t>Quarto nível</a:t>
            </a:r>
          </a:p>
          <a:p>
            <a:pPr lvl="4"/>
            <a:r>
              <a:rPr lang="pt-PT" noProof="0"/>
              <a:t>Quinto nível</a:t>
            </a:r>
            <a:endParaRPr lang="pt-PT" noProof="0" dirty="0"/>
          </a:p>
        </p:txBody>
      </p:sp>
      <p:sp>
        <p:nvSpPr>
          <p:cNvPr id="5" name="Marcador de Posição de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PT" noProof="0" dirty="0"/>
          </a:p>
        </p:txBody>
      </p:sp>
      <p:sp>
        <p:nvSpPr>
          <p:cNvPr id="4" name="Marcador de Posição de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C5EAEA-AD69-493C-93D1-609333E722B3}" type="datetime1">
              <a:rPr lang="pt-PT" noProof="0" smtClean="0"/>
              <a:t>08/11/2021</a:t>
            </a:fld>
            <a:endParaRPr lang="pt-PT" noProof="0" dirty="0"/>
          </a:p>
        </p:txBody>
      </p:sp>
      <p:sp>
        <p:nvSpPr>
          <p:cNvPr id="6" name="Marcador de Posição de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pt-PT" noProof="0" smtClean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121322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o de Título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2412" y="4843464"/>
            <a:ext cx="9144002" cy="947736"/>
          </a:xfrm>
        </p:spPr>
        <p:txBody>
          <a:bodyPr rtlCol="0">
            <a:normAutofit/>
          </a:bodyPr>
          <a:lstStyle>
            <a:lvl1pPr algn="ctr" rtl="0">
              <a:lnSpc>
                <a:spcPct val="80000"/>
              </a:lnSpc>
              <a:defRPr sz="5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PT" noProof="0"/>
              <a:t>Clique para editar o estilo de título do Modelo Global</a:t>
            </a:r>
            <a:endParaRPr lang="pt-PT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2413" y="5791200"/>
            <a:ext cx="9144000" cy="457200"/>
          </a:xfrm>
        </p:spPr>
        <p:txBody>
          <a:bodyPr wrap="square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noProof="0"/>
              <a:t>Clique para editar o estilo de subtítulo do Modelo Global</a:t>
            </a:r>
            <a:endParaRPr lang="pt-PT" noProof="0" dirty="0"/>
          </a:p>
        </p:txBody>
      </p:sp>
      <p:sp>
        <p:nvSpPr>
          <p:cNvPr id="8" name="Retângulo 7"/>
          <p:cNvSpPr/>
          <p:nvPr/>
        </p:nvSpPr>
        <p:spPr bwMode="gray">
          <a:xfrm rot="185582">
            <a:off x="1414576" y="762623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 dirty="0"/>
          </a:p>
        </p:txBody>
      </p:sp>
      <p:sp>
        <p:nvSpPr>
          <p:cNvPr id="11" name="Marcador de Posição de Imagem 10" descr="Um marcador de posição vazio para adicionar uma imagem. Clique no marcador de posição e selecione a imagem que quer adicionar."/>
          <p:cNvSpPr>
            <a:spLocks noGrp="1"/>
          </p:cNvSpPr>
          <p:nvPr>
            <p:ph type="pic" sz="quarter" idx="13"/>
          </p:nvPr>
        </p:nvSpPr>
        <p:spPr bwMode="gray">
          <a:xfrm>
            <a:off x="1634550" y="917753"/>
            <a:ext cx="2592388" cy="3314700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45720" indent="0" algn="ctr">
              <a:buNone/>
              <a:defRPr/>
            </a:lvl1pPr>
          </a:lstStyle>
          <a:p>
            <a:pPr rtl="0"/>
            <a:r>
              <a:rPr lang="pt-PT" noProof="0"/>
              <a:t>Clique no ícone para adicionar uma imagem</a:t>
            </a:r>
            <a:endParaRPr lang="pt-PT" noProof="0" dirty="0"/>
          </a:p>
        </p:txBody>
      </p:sp>
      <p:sp>
        <p:nvSpPr>
          <p:cNvPr id="7" name="Retângulo 6"/>
          <p:cNvSpPr/>
          <p:nvPr/>
        </p:nvSpPr>
        <p:spPr bwMode="gray">
          <a:xfrm rot="120000">
            <a:off x="4600738" y="740343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 dirty="0"/>
          </a:p>
        </p:txBody>
      </p:sp>
      <p:sp>
        <p:nvSpPr>
          <p:cNvPr id="12" name="Marcador de Posição de Imagem 10" descr="Um marcador de posição vazio para adicionar uma imagem. Clique no marcador de posição e selecione a imagem que quer adicionar."/>
          <p:cNvSpPr>
            <a:spLocks noGrp="1"/>
          </p:cNvSpPr>
          <p:nvPr>
            <p:ph type="pic" sz="quarter" idx="14"/>
          </p:nvPr>
        </p:nvSpPr>
        <p:spPr bwMode="gray">
          <a:xfrm>
            <a:off x="4787507" y="917753"/>
            <a:ext cx="2592388" cy="3314700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45720" indent="0" algn="ctr">
              <a:buNone/>
              <a:defRPr/>
            </a:lvl1pPr>
          </a:lstStyle>
          <a:p>
            <a:pPr rtl="0"/>
            <a:r>
              <a:rPr lang="pt-PT" noProof="0"/>
              <a:t>Clique no ícone para adicionar uma imagem</a:t>
            </a:r>
            <a:endParaRPr lang="pt-PT" noProof="0" dirty="0"/>
          </a:p>
        </p:txBody>
      </p:sp>
      <p:sp>
        <p:nvSpPr>
          <p:cNvPr id="9" name="Retângulo 8"/>
          <p:cNvSpPr/>
          <p:nvPr/>
        </p:nvSpPr>
        <p:spPr bwMode="gray">
          <a:xfrm rot="21480000">
            <a:off x="7775260" y="727477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 dirty="0"/>
          </a:p>
        </p:txBody>
      </p:sp>
      <p:sp>
        <p:nvSpPr>
          <p:cNvPr id="13" name="Marcador de Posição de Imagem 10" descr="Um marcador de posição vazio para adicionar uma imagem. Clique no marcador de posição e selecione a imagem que pretende adicionar."/>
          <p:cNvSpPr>
            <a:spLocks noGrp="1"/>
          </p:cNvSpPr>
          <p:nvPr>
            <p:ph type="pic" sz="quarter" idx="15"/>
          </p:nvPr>
        </p:nvSpPr>
        <p:spPr bwMode="gray">
          <a:xfrm>
            <a:off x="7940463" y="917753"/>
            <a:ext cx="2592388" cy="3314701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45720" indent="0" algn="ctr">
              <a:buNone/>
              <a:defRPr/>
            </a:lvl1pPr>
          </a:lstStyle>
          <a:p>
            <a:pPr rtl="0"/>
            <a:r>
              <a:rPr lang="pt-PT" noProof="0"/>
              <a:t>Clique no ícone para adicionar uma imagem</a:t>
            </a:r>
            <a:endParaRPr lang="pt-PT" noProof="0" dirty="0"/>
          </a:p>
        </p:txBody>
      </p:sp>
      <p:sp>
        <p:nvSpPr>
          <p:cNvPr id="5" name="Marcador de Posição de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PT" noProof="0" dirty="0"/>
          </a:p>
        </p:txBody>
      </p:sp>
      <p:sp>
        <p:nvSpPr>
          <p:cNvPr id="4" name="Marcador de Posição de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D78796-C141-4F8A-AE69-9DD2DAD88970}" type="datetime1">
              <a:rPr lang="pt-PT" noProof="0" smtClean="0"/>
              <a:t>08/11/2021</a:t>
            </a:fld>
            <a:endParaRPr lang="pt-PT" noProof="0" dirty="0"/>
          </a:p>
        </p:txBody>
      </p:sp>
      <p:sp>
        <p:nvSpPr>
          <p:cNvPr id="6" name="Marcador de Posição de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pt-PT" noProof="0" smtClean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311100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o de Título Alternativo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2413" y="4843464"/>
            <a:ext cx="9144002" cy="947736"/>
          </a:xfrm>
        </p:spPr>
        <p:txBody>
          <a:bodyPr rtlCol="0">
            <a:normAutofit/>
          </a:bodyPr>
          <a:lstStyle>
            <a:lvl1pPr algn="ctr" rtl="0">
              <a:lnSpc>
                <a:spcPct val="80000"/>
              </a:lnSpc>
              <a:defRPr sz="5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PT" noProof="0"/>
              <a:t>Clique para editar o estilo de título do Modelo Global</a:t>
            </a:r>
            <a:endParaRPr lang="pt-PT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2413" y="5791200"/>
            <a:ext cx="9144000" cy="457200"/>
          </a:xfrm>
        </p:spPr>
        <p:txBody>
          <a:bodyPr wrap="square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noProof="0"/>
              <a:t>Clique para editar o estilo de subtítulo do Modelo Global</a:t>
            </a:r>
            <a:endParaRPr lang="pt-PT" noProof="0" dirty="0"/>
          </a:p>
        </p:txBody>
      </p:sp>
      <p:sp>
        <p:nvSpPr>
          <p:cNvPr id="11" name="Marcador de Posição de Imagem 10" descr="Um marcador de posição vazio para adicionar uma imagem. Clique no marcador de posição e selecione a imagem que quer adicionar."/>
          <p:cNvSpPr>
            <a:spLocks noGrp="1"/>
          </p:cNvSpPr>
          <p:nvPr>
            <p:ph type="pic" sz="quarter" idx="13"/>
          </p:nvPr>
        </p:nvSpPr>
        <p:spPr>
          <a:xfrm>
            <a:off x="1853090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pt-PT" noProof="0"/>
              <a:t>Clique no ícone para adicionar uma imagem</a:t>
            </a:r>
            <a:endParaRPr lang="pt-PT" noProof="0" dirty="0"/>
          </a:p>
        </p:txBody>
      </p:sp>
      <p:sp>
        <p:nvSpPr>
          <p:cNvPr id="12" name="Marcador de Posição de Imagem 10" descr="Um marcador de posição vazio para adicionar uma imagem. Clique no marcador de posição e selecione a imagem que quer adicionar."/>
          <p:cNvSpPr>
            <a:spLocks noGrp="1"/>
          </p:cNvSpPr>
          <p:nvPr>
            <p:ph type="pic" sz="quarter" idx="14"/>
          </p:nvPr>
        </p:nvSpPr>
        <p:spPr>
          <a:xfrm>
            <a:off x="4722812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lIns="91440" tIns="457200" rIns="91440" bIns="45720" rtlCol="0">
            <a:normAutofit/>
          </a:bodyPr>
          <a:lstStyle>
            <a:lvl1pPr marL="0" indent="-228600" algn="ctr">
              <a:buNone/>
              <a:defRPr/>
            </a:lvl1pPr>
          </a:lstStyle>
          <a:p>
            <a:pPr marL="45720" lvl="0" indent="0" algn="ctr" rtl="0"/>
            <a:r>
              <a:rPr lang="pt-PT" noProof="0"/>
              <a:t>Clique no ícone para adicionar uma imagem</a:t>
            </a:r>
            <a:endParaRPr lang="pt-PT" noProof="0" dirty="0"/>
          </a:p>
        </p:txBody>
      </p:sp>
      <p:sp>
        <p:nvSpPr>
          <p:cNvPr id="13" name="Marcador de Posição de Imagem 10" descr="Um marcador de posição vazio para adicionar uma imagem. Clique no marcador de posição e selecione a imagem que pretende adicionar."/>
          <p:cNvSpPr>
            <a:spLocks noGrp="1"/>
          </p:cNvSpPr>
          <p:nvPr>
            <p:ph type="pic" sz="quarter" idx="15"/>
          </p:nvPr>
        </p:nvSpPr>
        <p:spPr>
          <a:xfrm>
            <a:off x="7592534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lIns="91440" tIns="457200" rIns="91440" bIns="45720" rtlCol="0">
            <a:normAutofit/>
          </a:bodyPr>
          <a:lstStyle>
            <a:lvl1pPr marL="0" indent="-228600" algn="ctr">
              <a:buNone/>
              <a:defRPr/>
            </a:lvl1pPr>
          </a:lstStyle>
          <a:p>
            <a:pPr marL="45720" lvl="0" indent="0" algn="ctr" rtl="0"/>
            <a:r>
              <a:rPr lang="pt-PT" noProof="0"/>
              <a:t>Clique no ícone para adicionar uma imagem</a:t>
            </a:r>
            <a:endParaRPr lang="pt-PT" noProof="0" dirty="0"/>
          </a:p>
        </p:txBody>
      </p:sp>
      <p:sp>
        <p:nvSpPr>
          <p:cNvPr id="5" name="Marcador de Posição de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PT" noProof="0" dirty="0"/>
          </a:p>
        </p:txBody>
      </p:sp>
      <p:sp>
        <p:nvSpPr>
          <p:cNvPr id="4" name="Marcador de Posição de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582E3E4-3657-473B-9EDB-8EB056F48DEC}" type="datetime1">
              <a:rPr lang="pt-PT" noProof="0" smtClean="0"/>
              <a:t>08/11/2021</a:t>
            </a:fld>
            <a:endParaRPr lang="pt-PT" noProof="0" dirty="0"/>
          </a:p>
        </p:txBody>
      </p:sp>
      <p:sp>
        <p:nvSpPr>
          <p:cNvPr id="6" name="Marcador de Posição de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pt-PT" noProof="0" smtClean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364260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PT" noProof="0"/>
              <a:t>Clique para editar o estilo de título do Modelo Global</a:t>
            </a:r>
            <a:endParaRPr lang="pt-PT" noProof="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</a:lstStyle>
          <a:p>
            <a:pPr lvl="0"/>
            <a:r>
              <a:rPr lang="pt-PT" noProof="0"/>
              <a:t>Clique para editar os estilos do texto de Modelo Global</a:t>
            </a:r>
          </a:p>
          <a:p>
            <a:pPr lvl="1"/>
            <a:r>
              <a:rPr lang="pt-PT" noProof="0"/>
              <a:t>Segundo nível</a:t>
            </a:r>
          </a:p>
          <a:p>
            <a:pPr lvl="2"/>
            <a:r>
              <a:rPr lang="pt-PT" noProof="0"/>
              <a:t>Terceiro nível</a:t>
            </a:r>
          </a:p>
          <a:p>
            <a:pPr lvl="3"/>
            <a:r>
              <a:rPr lang="pt-PT" noProof="0"/>
              <a:t>Quarto nível</a:t>
            </a:r>
          </a:p>
          <a:p>
            <a:pPr lvl="4"/>
            <a:r>
              <a:rPr lang="pt-PT" noProof="0"/>
              <a:t>Quinto nível</a:t>
            </a:r>
            <a:endParaRPr lang="pt-PT" noProof="0" dirty="0"/>
          </a:p>
        </p:txBody>
      </p:sp>
      <p:sp>
        <p:nvSpPr>
          <p:cNvPr id="5" name="Marcador de Posição de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PT" noProof="0" dirty="0"/>
          </a:p>
        </p:txBody>
      </p:sp>
      <p:sp>
        <p:nvSpPr>
          <p:cNvPr id="4" name="Marcador de Posição de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8B4C36-7DF6-44E1-8949-775390F9BAC3}" type="datetime1">
              <a:rPr lang="pt-PT" noProof="0" smtClean="0"/>
              <a:t>08/11/2021</a:t>
            </a:fld>
            <a:endParaRPr lang="pt-PT" noProof="0" dirty="0"/>
          </a:p>
        </p:txBody>
      </p:sp>
      <p:sp>
        <p:nvSpPr>
          <p:cNvPr id="6" name="Marcador de Posição de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pt-PT" noProof="0" smtClean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217188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Conteúdo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Arredondado 6"/>
          <p:cNvSpPr/>
          <p:nvPr/>
        </p:nvSpPr>
        <p:spPr bwMode="gray">
          <a:xfrm>
            <a:off x="2159492" y="0"/>
            <a:ext cx="9345120" cy="6858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95612" y="319088"/>
            <a:ext cx="7670802" cy="1143000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pt-PT" noProof="0"/>
              <a:t>Clique para editar o estilo de título do Modelo Global</a:t>
            </a:r>
            <a:endParaRPr lang="pt-PT" noProof="0" dirty="0"/>
          </a:p>
        </p:txBody>
      </p:sp>
      <p:sp>
        <p:nvSpPr>
          <p:cNvPr id="12" name="Retângulo 11"/>
          <p:cNvSpPr/>
          <p:nvPr/>
        </p:nvSpPr>
        <p:spPr bwMode="gray">
          <a:xfrm rot="21379692">
            <a:off x="322262" y="211183"/>
            <a:ext cx="1542449" cy="2051702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 dirty="0"/>
          </a:p>
        </p:txBody>
      </p:sp>
      <p:sp>
        <p:nvSpPr>
          <p:cNvPr id="14" name="Marcador de Posição de Imagem 13" descr="Um marcador de posição vazio para adicionar uma imagem. Clique no marcador de posição e selecione a imagem que pretende adicionar."/>
          <p:cNvSpPr>
            <a:spLocks noGrp="1"/>
          </p:cNvSpPr>
          <p:nvPr>
            <p:ph type="pic" sz="quarter" idx="13"/>
          </p:nvPr>
        </p:nvSpPr>
        <p:spPr bwMode="gray">
          <a:xfrm rot="180000">
            <a:off x="357415" y="280969"/>
            <a:ext cx="1446157" cy="1965874"/>
          </a:xfr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 tIns="182880" rtlCol="0">
            <a:normAutofit/>
          </a:bodyPr>
          <a:lstStyle>
            <a:lvl1pPr marL="45720" indent="0" algn="ctr">
              <a:buNone/>
              <a:defRPr sz="1600"/>
            </a:lvl1pPr>
          </a:lstStyle>
          <a:p>
            <a:pPr rtl="0"/>
            <a:r>
              <a:rPr lang="pt-PT" noProof="0"/>
              <a:t>Clique no ícone para adicionar uma imagem</a:t>
            </a:r>
            <a:endParaRPr lang="pt-PT" noProof="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995612" y="1643063"/>
            <a:ext cx="7670802" cy="4529137"/>
          </a:xfrm>
        </p:spPr>
        <p:txBody>
          <a:bodyPr rtlCol="0"/>
          <a:lstStyle>
            <a:lvl5pPr>
              <a:defRPr/>
            </a:lvl5pPr>
          </a:lstStyle>
          <a:p>
            <a:pPr lvl="0"/>
            <a:r>
              <a:rPr lang="pt-PT" noProof="0"/>
              <a:t>Clique para editar os estilos do texto de Modelo Global</a:t>
            </a:r>
          </a:p>
          <a:p>
            <a:pPr lvl="1"/>
            <a:r>
              <a:rPr lang="pt-PT" noProof="0"/>
              <a:t>Segundo nível</a:t>
            </a:r>
          </a:p>
          <a:p>
            <a:pPr lvl="2"/>
            <a:r>
              <a:rPr lang="pt-PT" noProof="0"/>
              <a:t>Terceiro nível</a:t>
            </a:r>
          </a:p>
          <a:p>
            <a:pPr lvl="3"/>
            <a:r>
              <a:rPr lang="pt-PT" noProof="0"/>
              <a:t>Quarto nível</a:t>
            </a:r>
          </a:p>
          <a:p>
            <a:pPr lvl="4"/>
            <a:r>
              <a:rPr lang="pt-PT" noProof="0"/>
              <a:t>Quinto nível</a:t>
            </a:r>
            <a:endParaRPr lang="pt-PT" noProof="0" dirty="0"/>
          </a:p>
        </p:txBody>
      </p:sp>
      <p:cxnSp>
        <p:nvCxnSpPr>
          <p:cNvPr id="8" name="Conexão Reta 7"/>
          <p:cNvCxnSpPr/>
          <p:nvPr/>
        </p:nvCxnSpPr>
        <p:spPr>
          <a:xfrm>
            <a:off x="23098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Conexão Reta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Marcador de Posição de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PT" noProof="0" dirty="0"/>
          </a:p>
        </p:txBody>
      </p:sp>
      <p:sp>
        <p:nvSpPr>
          <p:cNvPr id="4" name="Marcador de Posição de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F7EE303-A17A-4CD7-B5B4-FFF7C14E0245}" type="datetime1">
              <a:rPr lang="pt-PT" noProof="0" smtClean="0"/>
              <a:t>08/11/2021</a:t>
            </a:fld>
            <a:endParaRPr lang="pt-PT" noProof="0" dirty="0"/>
          </a:p>
        </p:txBody>
      </p:sp>
      <p:sp>
        <p:nvSpPr>
          <p:cNvPr id="6" name="Marcador de Posição de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pt-PT" noProof="0" smtClean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22659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3" y="1643064"/>
            <a:ext cx="9144002" cy="2928936"/>
          </a:xfrm>
        </p:spPr>
        <p:txBody>
          <a:bodyPr rtlCol="0" anchor="b">
            <a:normAutofit/>
          </a:bodyPr>
          <a:lstStyle>
            <a:lvl1pPr algn="ctr" rtl="0">
              <a:lnSpc>
                <a:spcPct val="80000"/>
              </a:lnSpc>
              <a:defRPr sz="56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PT" noProof="0"/>
              <a:t>Clique para editar o estilo de título do Modelo Global</a:t>
            </a:r>
            <a:endParaRPr lang="pt-PT" noProof="0" dirty="0"/>
          </a:p>
        </p:txBody>
      </p:sp>
      <p:sp>
        <p:nvSpPr>
          <p:cNvPr id="3" name="Marcador de Posição de Texto 2"/>
          <p:cNvSpPr>
            <a:spLocks noGrp="1"/>
          </p:cNvSpPr>
          <p:nvPr>
            <p:ph type="body" idx="1"/>
          </p:nvPr>
        </p:nvSpPr>
        <p:spPr>
          <a:xfrm>
            <a:off x="1522413" y="4572000"/>
            <a:ext cx="9144000" cy="1066799"/>
          </a:xfrm>
        </p:spPr>
        <p:txBody>
          <a:bodyPr rtlCol="0"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noProof="0"/>
              <a:t>Clique para editar os estilos do texto de Modelo Global</a:t>
            </a:r>
          </a:p>
        </p:txBody>
      </p:sp>
      <p:sp>
        <p:nvSpPr>
          <p:cNvPr id="5" name="Marcador de Posição de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PT" noProof="0" dirty="0"/>
          </a:p>
        </p:txBody>
      </p:sp>
      <p:sp>
        <p:nvSpPr>
          <p:cNvPr id="4" name="Marcador de Posição de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921C8CE-B587-47E5-BF6D-7258899B27A6}" type="datetime1">
              <a:rPr lang="pt-PT" noProof="0" smtClean="0"/>
              <a:t>08/11/2021</a:t>
            </a:fld>
            <a:endParaRPr lang="pt-PT" noProof="0" dirty="0"/>
          </a:p>
        </p:txBody>
      </p:sp>
      <p:sp>
        <p:nvSpPr>
          <p:cNvPr id="6" name="Marcador de Posição de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pt-PT" noProof="0" smtClean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293233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PT" noProof="0"/>
              <a:t>Clique para editar o estilo de título do Modelo Global</a:t>
            </a:r>
            <a:endParaRPr lang="pt-PT" noProof="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1522412" y="1643063"/>
            <a:ext cx="4480560" cy="452913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PT" noProof="0"/>
              <a:t>Clique para editar os estilos do texto de Modelo Global</a:t>
            </a:r>
          </a:p>
          <a:p>
            <a:pPr lvl="1"/>
            <a:r>
              <a:rPr lang="pt-PT" noProof="0"/>
              <a:t>Segundo nível</a:t>
            </a:r>
          </a:p>
          <a:p>
            <a:pPr lvl="2"/>
            <a:r>
              <a:rPr lang="pt-PT" noProof="0"/>
              <a:t>Terceiro nível</a:t>
            </a:r>
          </a:p>
          <a:p>
            <a:pPr lvl="3"/>
            <a:r>
              <a:rPr lang="pt-PT" noProof="0"/>
              <a:t>Quarto nível</a:t>
            </a:r>
          </a:p>
          <a:p>
            <a:pPr lvl="4"/>
            <a:r>
              <a:rPr lang="pt-PT" noProof="0"/>
              <a:t>Quinto nível</a:t>
            </a:r>
            <a:endParaRPr lang="pt-PT" noProof="0" dirty="0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85854" y="1643063"/>
            <a:ext cx="4480560" cy="452913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PT" noProof="0"/>
              <a:t>Clique para editar os estilos do texto de Modelo Global</a:t>
            </a:r>
          </a:p>
          <a:p>
            <a:pPr lvl="1"/>
            <a:r>
              <a:rPr lang="pt-PT" noProof="0"/>
              <a:t>Segundo nível</a:t>
            </a:r>
          </a:p>
          <a:p>
            <a:pPr lvl="2"/>
            <a:r>
              <a:rPr lang="pt-PT" noProof="0"/>
              <a:t>Terceiro nível</a:t>
            </a:r>
          </a:p>
          <a:p>
            <a:pPr lvl="3"/>
            <a:r>
              <a:rPr lang="pt-PT" noProof="0"/>
              <a:t>Quarto nível</a:t>
            </a:r>
          </a:p>
          <a:p>
            <a:pPr lvl="4"/>
            <a:r>
              <a:rPr lang="pt-PT" noProof="0"/>
              <a:t>Quinto nível</a:t>
            </a:r>
            <a:endParaRPr lang="pt-PT" noProof="0" dirty="0"/>
          </a:p>
        </p:txBody>
      </p:sp>
      <p:sp>
        <p:nvSpPr>
          <p:cNvPr id="6" name="Marcador de Posição de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PT" noProof="0" dirty="0"/>
          </a:p>
        </p:txBody>
      </p:sp>
      <p:sp>
        <p:nvSpPr>
          <p:cNvPr id="5" name="Marcador de Posição de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629469D-3811-448F-A5E6-36BCF64B7E1E}" type="datetime1">
              <a:rPr lang="pt-PT" noProof="0" smtClean="0"/>
              <a:t>08/11/2021</a:t>
            </a:fld>
            <a:endParaRPr lang="pt-PT" noProof="0" dirty="0"/>
          </a:p>
        </p:txBody>
      </p:sp>
      <p:sp>
        <p:nvSpPr>
          <p:cNvPr id="7" name="Marcador de Posição de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pt-PT" noProof="0" smtClean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420626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PT" noProof="0"/>
              <a:t>Clique para editar o estilo de título do Modelo Global</a:t>
            </a:r>
            <a:endParaRPr lang="pt-PT" noProof="0" dirty="0"/>
          </a:p>
        </p:txBody>
      </p:sp>
      <p:sp>
        <p:nvSpPr>
          <p:cNvPr id="3" name="Marcador de Posição de Texto 2"/>
          <p:cNvSpPr>
            <a:spLocks noGrp="1"/>
          </p:cNvSpPr>
          <p:nvPr>
            <p:ph type="body" idx="1"/>
          </p:nvPr>
        </p:nvSpPr>
        <p:spPr>
          <a:xfrm>
            <a:off x="1522414" y="1624372"/>
            <a:ext cx="4480560" cy="737828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noProof="0"/>
              <a:t>Clique para editar os estilos do texto de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1522414" y="2438400"/>
            <a:ext cx="4480560" cy="3733799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PT" noProof="0"/>
              <a:t>Clique para editar os estilos do texto de Modelo Global</a:t>
            </a:r>
          </a:p>
          <a:p>
            <a:pPr lvl="1"/>
            <a:r>
              <a:rPr lang="pt-PT" noProof="0"/>
              <a:t>Segundo nível</a:t>
            </a:r>
          </a:p>
          <a:p>
            <a:pPr lvl="2"/>
            <a:r>
              <a:rPr lang="pt-PT" noProof="0"/>
              <a:t>Terceiro nível</a:t>
            </a:r>
          </a:p>
          <a:p>
            <a:pPr lvl="3"/>
            <a:r>
              <a:rPr lang="pt-PT" noProof="0"/>
              <a:t>Quarto nível</a:t>
            </a:r>
          </a:p>
          <a:p>
            <a:pPr lvl="4"/>
            <a:r>
              <a:rPr lang="pt-PT" noProof="0"/>
              <a:t>Quinto nível</a:t>
            </a:r>
            <a:endParaRPr lang="pt-PT" noProof="0" dirty="0"/>
          </a:p>
        </p:txBody>
      </p:sp>
      <p:sp>
        <p:nvSpPr>
          <p:cNvPr id="5" name="Marcador de Posição de Texto 4"/>
          <p:cNvSpPr>
            <a:spLocks noGrp="1"/>
          </p:cNvSpPr>
          <p:nvPr>
            <p:ph type="body" sz="quarter" idx="3"/>
          </p:nvPr>
        </p:nvSpPr>
        <p:spPr>
          <a:xfrm>
            <a:off x="6185854" y="1624372"/>
            <a:ext cx="4480560" cy="737828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noProof="0"/>
              <a:t>Clique para editar os estilos do texto de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85854" y="2438400"/>
            <a:ext cx="4480560" cy="3733799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PT" noProof="0"/>
              <a:t>Clique para editar os estilos do texto de Modelo Global</a:t>
            </a:r>
          </a:p>
          <a:p>
            <a:pPr lvl="1"/>
            <a:r>
              <a:rPr lang="pt-PT" noProof="0"/>
              <a:t>Segundo nível</a:t>
            </a:r>
          </a:p>
          <a:p>
            <a:pPr lvl="2"/>
            <a:r>
              <a:rPr lang="pt-PT" noProof="0"/>
              <a:t>Terceiro nível</a:t>
            </a:r>
          </a:p>
          <a:p>
            <a:pPr lvl="3"/>
            <a:r>
              <a:rPr lang="pt-PT" noProof="0"/>
              <a:t>Quarto nível</a:t>
            </a:r>
          </a:p>
          <a:p>
            <a:pPr lvl="4"/>
            <a:r>
              <a:rPr lang="pt-PT" noProof="0"/>
              <a:t>Quinto nível</a:t>
            </a:r>
            <a:endParaRPr lang="pt-PT" noProof="0" dirty="0"/>
          </a:p>
        </p:txBody>
      </p:sp>
      <p:sp>
        <p:nvSpPr>
          <p:cNvPr id="8" name="Marcador de Posição de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PT" noProof="0" dirty="0"/>
          </a:p>
        </p:txBody>
      </p:sp>
      <p:sp>
        <p:nvSpPr>
          <p:cNvPr id="7" name="Marcador de Posição de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5E7349-D29D-4C7F-B1EF-576A41A889A7}" type="datetime1">
              <a:rPr lang="pt-PT" noProof="0" smtClean="0"/>
              <a:t>08/11/2021</a:t>
            </a:fld>
            <a:endParaRPr lang="pt-PT" noProof="0" dirty="0"/>
          </a:p>
        </p:txBody>
      </p:sp>
      <p:sp>
        <p:nvSpPr>
          <p:cNvPr id="9" name="Marcador de Posição de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pt-PT" noProof="0" smtClean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342443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PT" noProof="0"/>
              <a:t>Clique para editar o estilo de título do Modelo Global</a:t>
            </a:r>
            <a:endParaRPr lang="pt-PT" noProof="0" dirty="0"/>
          </a:p>
        </p:txBody>
      </p:sp>
      <p:sp>
        <p:nvSpPr>
          <p:cNvPr id="4" name="Marcador de Posição de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PT" noProof="0" dirty="0"/>
          </a:p>
        </p:txBody>
      </p:sp>
      <p:sp>
        <p:nvSpPr>
          <p:cNvPr id="3" name="Marcador de Posição de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71E04B-6704-4010-ACCE-77C4EE114854}" type="datetime1">
              <a:rPr lang="pt-PT" noProof="0" smtClean="0"/>
              <a:t>08/11/2021</a:t>
            </a:fld>
            <a:endParaRPr lang="pt-PT" noProof="0" dirty="0"/>
          </a:p>
        </p:txBody>
      </p:sp>
      <p:sp>
        <p:nvSpPr>
          <p:cNvPr id="5" name="Marcador de Posição de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pt-PT" noProof="0" smtClean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84429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gray">
          <a:xfrm>
            <a:off x="684211" y="0"/>
            <a:ext cx="10820402" cy="6858000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 dirty="0"/>
          </a:p>
        </p:txBody>
      </p:sp>
      <p:cxnSp>
        <p:nvCxnSpPr>
          <p:cNvPr id="8" name="Conexão Reta 7"/>
          <p:cNvCxnSpPr/>
          <p:nvPr/>
        </p:nvCxnSpPr>
        <p:spPr>
          <a:xfrm>
            <a:off x="8366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Conexão Reta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Marcador de Posição de Título 1"/>
          <p:cNvSpPr>
            <a:spLocks noGrp="1"/>
          </p:cNvSpPr>
          <p:nvPr>
            <p:ph type="title"/>
          </p:nvPr>
        </p:nvSpPr>
        <p:spPr>
          <a:xfrm>
            <a:off x="1522414" y="31908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PT" noProof="0" dirty="0"/>
              <a:t>Clique para editar o estilo</a:t>
            </a:r>
          </a:p>
        </p:txBody>
      </p:sp>
      <p:sp>
        <p:nvSpPr>
          <p:cNvPr id="3" name="Marcador de Posição de Texto 2"/>
          <p:cNvSpPr>
            <a:spLocks noGrp="1"/>
          </p:cNvSpPr>
          <p:nvPr>
            <p:ph type="body" idx="1"/>
          </p:nvPr>
        </p:nvSpPr>
        <p:spPr>
          <a:xfrm>
            <a:off x="1522414" y="1643063"/>
            <a:ext cx="9144000" cy="4529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noProof="0" dirty="0"/>
              <a:t>Editar os estilos de texto do Modelo Global</a:t>
            </a:r>
          </a:p>
          <a:p>
            <a:pPr lvl="1" rtl="0"/>
            <a:r>
              <a:rPr lang="pt-PT" noProof="0" dirty="0"/>
              <a:t>Segundo nível</a:t>
            </a:r>
          </a:p>
          <a:p>
            <a:pPr lvl="2" rtl="0"/>
            <a:r>
              <a:rPr lang="pt-PT" noProof="0" dirty="0"/>
              <a:t>Terceiro nível</a:t>
            </a:r>
          </a:p>
          <a:p>
            <a:pPr lvl="3" rtl="0"/>
            <a:r>
              <a:rPr lang="pt-PT" noProof="0" dirty="0"/>
              <a:t>Quarto nível</a:t>
            </a:r>
          </a:p>
          <a:p>
            <a:pPr lvl="4" rtl="0"/>
            <a:r>
              <a:rPr lang="pt-PT" noProof="0" dirty="0"/>
              <a:t>Quinto nível</a:t>
            </a:r>
          </a:p>
        </p:txBody>
      </p:sp>
      <p:sp>
        <p:nvSpPr>
          <p:cNvPr id="5" name="Marcador de Posição de Rodapé 4"/>
          <p:cNvSpPr>
            <a:spLocks noGrp="1"/>
          </p:cNvSpPr>
          <p:nvPr>
            <p:ph type="ftr" sz="quarter" idx="3"/>
          </p:nvPr>
        </p:nvSpPr>
        <p:spPr>
          <a:xfrm>
            <a:off x="1507885" y="6400801"/>
            <a:ext cx="6796327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pt-PT" noProof="0" dirty="0"/>
          </a:p>
        </p:txBody>
      </p:sp>
      <p:sp>
        <p:nvSpPr>
          <p:cNvPr id="4" name="Marcador de Posição de Data 3"/>
          <p:cNvSpPr>
            <a:spLocks noGrp="1"/>
          </p:cNvSpPr>
          <p:nvPr>
            <p:ph type="dt" sz="half" idx="2"/>
          </p:nvPr>
        </p:nvSpPr>
        <p:spPr>
          <a:xfrm>
            <a:off x="8456612" y="6400801"/>
            <a:ext cx="11676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450AAC49-B45F-47BE-B369-AEF97F490C82}" type="datetime1">
              <a:rPr lang="pt-PT" noProof="0" smtClean="0"/>
              <a:t>08/11/2021</a:t>
            </a:fld>
            <a:endParaRPr lang="pt-PT" noProof="0" dirty="0"/>
          </a:p>
        </p:txBody>
      </p:sp>
      <p:sp>
        <p:nvSpPr>
          <p:cNvPr id="6" name="Marcador de Posição de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9752012" y="6400801"/>
            <a:ext cx="9144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F25A965E-3C11-4F28-82DC-E30D63FAC43C}" type="slidenum">
              <a:rPr lang="pt-PT" noProof="0" smtClean="0"/>
              <a:pPr rtl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26478398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50" r:id="rId4"/>
    <p:sldLayoutId id="214748366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r>
              <a:rPr lang="pt-PT" sz="5400" b="1" dirty="0" err="1">
                <a:solidFill>
                  <a:schemeClr val="bg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pt-PT" sz="5400" b="1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Portuguese Menu</a:t>
            </a:r>
            <a:endParaRPr lang="pt-PT" sz="5400" b="1" dirty="0">
              <a:solidFill>
                <a:schemeClr val="bg1"/>
              </a:solidFill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r>
              <a:rPr lang="cs-CZ" sz="1200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Inês Azevedo </a:t>
            </a:r>
            <a:endParaRPr lang="pt-PT" sz="1200" dirty="0">
              <a:solidFill>
                <a:schemeClr val="bg1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endParaRPr lang="pt-PT" dirty="0"/>
          </a:p>
        </p:txBody>
      </p:sp>
      <p:pic>
        <p:nvPicPr>
          <p:cNvPr id="14" name="Marcador de Posição da Imagem 13">
            <a:extLst>
              <a:ext uri="{FF2B5EF4-FFF2-40B4-BE49-F238E27FC236}">
                <a16:creationId xmlns:a16="http://schemas.microsoft.com/office/drawing/2014/main" id="{38AEABF1-29CC-4B65-B30C-B8DB58545B0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8" r="23978"/>
          <a:stretch>
            <a:fillRect/>
          </a:stretch>
        </p:blipFill>
        <p:spPr>
          <a:xfrm>
            <a:off x="1689850" y="917753"/>
            <a:ext cx="2592388" cy="3314700"/>
          </a:xfrm>
        </p:spPr>
      </p:pic>
      <p:pic>
        <p:nvPicPr>
          <p:cNvPr id="26" name="Marcador de Posição da Imagem 25">
            <a:extLst>
              <a:ext uri="{FF2B5EF4-FFF2-40B4-BE49-F238E27FC236}">
                <a16:creationId xmlns:a16="http://schemas.microsoft.com/office/drawing/2014/main" id="{2EF3F266-5BEB-4B84-921E-AB8337D9D81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7" r="26537"/>
          <a:stretch>
            <a:fillRect/>
          </a:stretch>
        </p:blipFill>
        <p:spPr/>
      </p:pic>
      <p:pic>
        <p:nvPicPr>
          <p:cNvPr id="38" name="Marcador de Posição da Imagem 37">
            <a:extLst>
              <a:ext uri="{FF2B5EF4-FFF2-40B4-BE49-F238E27FC236}">
                <a16:creationId xmlns:a16="http://schemas.microsoft.com/office/drawing/2014/main" id="{2401775D-1F6A-4424-8763-044C10405B5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0" r="239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7381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71642" y="508447"/>
            <a:ext cx="3463330" cy="2776537"/>
          </a:xfrm>
        </p:spPr>
        <p:txBody>
          <a:bodyPr rtlCol="0"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PT" sz="2800" b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Breakfast</a:t>
            </a:r>
            <a:br>
              <a:rPr lang="pt-PT" sz="2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Bread with butter and coffee</a:t>
            </a:r>
            <a:r>
              <a:rPr lang="pt-PT" sz="2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2800" dirty="0" err="1"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pt-PT" sz="2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2800" dirty="0" err="1"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milk</a:t>
            </a:r>
            <a:endParaRPr lang="pt-PT" sz="4800" dirty="0">
              <a:solidFill>
                <a:schemeClr val="tx1"/>
              </a:solidFill>
            </a:endParaRPr>
          </a:p>
        </p:txBody>
      </p:sp>
      <p:sp>
        <p:nvSpPr>
          <p:cNvPr id="4" name="Marcador de Posição de Texto 3"/>
          <p:cNvSpPr>
            <a:spLocks noGrp="1"/>
          </p:cNvSpPr>
          <p:nvPr>
            <p:ph type="body" sz="half" idx="2"/>
          </p:nvPr>
        </p:nvSpPr>
        <p:spPr>
          <a:xfrm>
            <a:off x="7750596" y="3573016"/>
            <a:ext cx="3124201" cy="1748287"/>
          </a:xfrm>
        </p:spPr>
        <p:txBody>
          <a:bodyPr rtlCol="0">
            <a:normAutofit/>
          </a:bodyPr>
          <a:lstStyle/>
          <a:p>
            <a:pPr rtl="0"/>
            <a:r>
              <a:rPr lang="en-US" dirty="0"/>
              <a:t>The bread can be toasted or not and the type of bread varies. </a:t>
            </a:r>
          </a:p>
          <a:p>
            <a:pPr rtl="0"/>
            <a:r>
              <a:rPr lang="en-US" dirty="0"/>
              <a:t>About the coffee with milk; most people prefer it with an expresso and it is usually sweetened. </a:t>
            </a:r>
            <a:endParaRPr lang="pt-PT" dirty="0"/>
          </a:p>
        </p:txBody>
      </p:sp>
      <p:pic>
        <p:nvPicPr>
          <p:cNvPr id="21" name="Marcador de Posição da Imagem 20">
            <a:extLst>
              <a:ext uri="{FF2B5EF4-FFF2-40B4-BE49-F238E27FC236}">
                <a16:creationId xmlns:a16="http://schemas.microsoft.com/office/drawing/2014/main" id="{1708B7F5-7FF7-4119-AC0B-955B2F4A405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6" r="101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9738448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/>
          <p:cNvSpPr>
            <a:spLocks noGrp="1"/>
          </p:cNvSpPr>
          <p:nvPr>
            <p:ph type="ctrTitle"/>
          </p:nvPr>
        </p:nvSpPr>
        <p:spPr>
          <a:xfrm>
            <a:off x="765820" y="4628008"/>
            <a:ext cx="9900595" cy="947736"/>
          </a:xfrm>
        </p:spPr>
        <p:txBody>
          <a:bodyPr rtlCol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PT" sz="2400" b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Lunch</a:t>
            </a:r>
            <a:br>
              <a:rPr lang="pt-PT" sz="24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PT" sz="24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pt-PT" sz="2400" i="1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Cozido à Portuguesa</a:t>
            </a:r>
            <a:r>
              <a:rPr lang="pt-PT" sz="24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pt-PT" sz="2400" dirty="0" err="1"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pt-PT" sz="24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2400" dirty="0" err="1"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pt-PT" sz="24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2400" dirty="0" err="1"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wine</a:t>
            </a:r>
            <a:r>
              <a:rPr lang="pt-PT" sz="24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pt-PT" sz="2400" dirty="0" err="1"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pt-PT" sz="24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t-PT" sz="2400" dirty="0" err="1"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dessert</a:t>
            </a:r>
            <a:r>
              <a:rPr lang="pt-PT" sz="24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pt-PT" sz="2400" i="1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Leite Creme</a:t>
            </a:r>
            <a:r>
              <a:rPr lang="pt-PT" sz="24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pt-PT" sz="5400" dirty="0">
              <a:solidFill>
                <a:schemeClr val="tx1"/>
              </a:solidFill>
            </a:endParaRPr>
          </a:p>
        </p:txBody>
      </p:sp>
      <p:sp>
        <p:nvSpPr>
          <p:cNvPr id="13" name="Subtítulo 1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55000" lnSpcReduction="20000"/>
          </a:bodyPr>
          <a:lstStyle/>
          <a:p>
            <a:pPr rtl="0"/>
            <a:r>
              <a:rPr lang="en-US" dirty="0"/>
              <a:t>The traditional dish "</a:t>
            </a:r>
            <a:r>
              <a:rPr lang="en-US" dirty="0" err="1"/>
              <a:t>cozido</a:t>
            </a:r>
            <a:r>
              <a:rPr lang="en-US" dirty="0"/>
              <a:t> á </a:t>
            </a:r>
            <a:r>
              <a:rPr lang="en-US" dirty="0" err="1"/>
              <a:t>portuguesa</a:t>
            </a:r>
            <a:r>
              <a:rPr lang="en-US" dirty="0"/>
              <a:t>" is a dish with lots of vegetables (especially cabbage and carrots) and various types of meat. The dessert consists of a custard cream made with milk and egg yolks </a:t>
            </a:r>
            <a:r>
              <a:rPr lang="en-US" dirty="0" err="1"/>
              <a:t>flavoured</a:t>
            </a:r>
            <a:r>
              <a:rPr lang="en-US" dirty="0"/>
              <a:t> with lemon and cinnamon. </a:t>
            </a:r>
            <a:endParaRPr lang="pt-PT" dirty="0"/>
          </a:p>
        </p:txBody>
      </p:sp>
      <p:pic>
        <p:nvPicPr>
          <p:cNvPr id="7" name="Marcador de Posição da Imagem 6">
            <a:extLst>
              <a:ext uri="{FF2B5EF4-FFF2-40B4-BE49-F238E27FC236}">
                <a16:creationId xmlns:a16="http://schemas.microsoft.com/office/drawing/2014/main" id="{243D3025-DA46-43D1-A50F-C523609B0EC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4" r="24314"/>
          <a:stretch>
            <a:fillRect/>
          </a:stretch>
        </p:blipFill>
        <p:spPr/>
      </p:pic>
      <p:pic>
        <p:nvPicPr>
          <p:cNvPr id="22" name="Marcador de Posição da Imagem 21">
            <a:extLst>
              <a:ext uri="{FF2B5EF4-FFF2-40B4-BE49-F238E27FC236}">
                <a16:creationId xmlns:a16="http://schemas.microsoft.com/office/drawing/2014/main" id="{ACEB45C1-2C62-4647-A609-00841050B83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9" r="26639"/>
          <a:stretch>
            <a:fillRect/>
          </a:stretch>
        </p:blipFill>
        <p:spPr/>
      </p:pic>
      <p:pic>
        <p:nvPicPr>
          <p:cNvPr id="28" name="Marcador de Posição da Imagem 27">
            <a:extLst>
              <a:ext uri="{FF2B5EF4-FFF2-40B4-BE49-F238E27FC236}">
                <a16:creationId xmlns:a16="http://schemas.microsoft.com/office/drawing/2014/main" id="{385919E9-B1E6-4177-8095-35BD5E4C34C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4" r="249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9318213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78588" y="609601"/>
            <a:ext cx="3312368" cy="2776536"/>
          </a:xfrm>
        </p:spPr>
        <p:txBody>
          <a:bodyPr rtlCol="0">
            <a:normAutofit/>
          </a:bodyPr>
          <a:lstStyle/>
          <a:p>
            <a:r>
              <a:rPr lang="pt-PT" sz="3100" b="1" u="sng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Snack</a:t>
            </a:r>
            <a:br>
              <a:rPr lang="pt-PT" sz="32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PT" sz="32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pt-PT" sz="3200" i="1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Pastel de Nata</a:t>
            </a:r>
            <a:r>
              <a:rPr lang="pt-PT" sz="32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pt-PT" sz="3200" dirty="0" err="1"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pt-PT" sz="32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3200" dirty="0" err="1"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orange</a:t>
            </a:r>
            <a:r>
              <a:rPr lang="pt-PT" sz="32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3200" dirty="0" err="1"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juice</a:t>
            </a:r>
            <a:r>
              <a:rPr lang="pt-PT" sz="32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PT" sz="5400" dirty="0">
              <a:solidFill>
                <a:schemeClr val="tx1"/>
              </a:solidFill>
            </a:endParaRPr>
          </a:p>
        </p:txBody>
      </p:sp>
      <p:pic>
        <p:nvPicPr>
          <p:cNvPr id="6" name="Marcador de Posição da Imagem 5">
            <a:extLst>
              <a:ext uri="{FF2B5EF4-FFF2-40B4-BE49-F238E27FC236}">
                <a16:creationId xmlns:a16="http://schemas.microsoft.com/office/drawing/2014/main" id="{CE467400-1AAE-4D81-AD92-9708D758C68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6" b="2966"/>
          <a:stretch>
            <a:fillRect/>
          </a:stretch>
        </p:blipFill>
        <p:spPr/>
      </p:pic>
      <p:sp>
        <p:nvSpPr>
          <p:cNvPr id="4" name="Marcador de Posição de Texto 3"/>
          <p:cNvSpPr>
            <a:spLocks noGrp="1"/>
          </p:cNvSpPr>
          <p:nvPr>
            <p:ph type="body" sz="half" idx="2"/>
          </p:nvPr>
        </p:nvSpPr>
        <p:spPr>
          <a:xfrm>
            <a:off x="7678587" y="3471864"/>
            <a:ext cx="3124201" cy="1748287"/>
          </a:xfrm>
        </p:spPr>
        <p:txBody>
          <a:bodyPr rtlCol="0"/>
          <a:lstStyle/>
          <a:p>
            <a:pPr rtl="0"/>
            <a:r>
              <a:rPr lang="en-US" dirty="0"/>
              <a:t>This is a simple but very Portuguese snack. </a:t>
            </a:r>
          </a:p>
          <a:p>
            <a:pPr rtl="0"/>
            <a:r>
              <a:rPr lang="en-US" dirty="0"/>
              <a:t>The “Pastel de Nata” is a pastry that those who go to Portugal never forget to eat.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0304194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/>
          <p:cNvSpPr>
            <a:spLocks noGrp="1"/>
          </p:cNvSpPr>
          <p:nvPr>
            <p:ph type="ctrTitle"/>
          </p:nvPr>
        </p:nvSpPr>
        <p:spPr>
          <a:xfrm>
            <a:off x="1522413" y="4628008"/>
            <a:ext cx="9144002" cy="947736"/>
          </a:xfrm>
        </p:spPr>
        <p:txBody>
          <a:bodyPr rtlCol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PT" sz="2400" b="1" u="sng" dirty="0" err="1"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Dinner</a:t>
            </a:r>
            <a:r>
              <a:rPr lang="pt-PT" sz="2400" b="1" u="sng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2400" b="1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pt-PT" sz="24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“</a:t>
            </a:r>
            <a:r>
              <a:rPr lang="pt-PT" sz="2400" i="1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Caldo Verde</a:t>
            </a:r>
            <a:r>
              <a:rPr lang="pt-PT" sz="24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(</a:t>
            </a:r>
            <a:r>
              <a:rPr lang="pt-PT" sz="2400" dirty="0" err="1"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soup</a:t>
            </a:r>
            <a:r>
              <a:rPr lang="pt-PT" sz="24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pt-PT" sz="2400" dirty="0" err="1"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pt-PT" sz="24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“Bacalhau à Brás” </a:t>
            </a:r>
            <a:r>
              <a:rPr lang="pt-PT" sz="2400" dirty="0" err="1"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pt-PT" sz="24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2400" dirty="0" err="1"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white</a:t>
            </a:r>
            <a:r>
              <a:rPr lang="pt-PT" sz="24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2400" dirty="0" err="1"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wine</a:t>
            </a:r>
            <a:r>
              <a:rPr lang="pt-PT" sz="24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PT" sz="6600" dirty="0">
              <a:solidFill>
                <a:schemeClr val="tx1"/>
              </a:solidFill>
            </a:endParaRPr>
          </a:p>
        </p:txBody>
      </p:sp>
      <p:sp>
        <p:nvSpPr>
          <p:cNvPr id="13" name="Subtítulo 1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47500" lnSpcReduction="20000"/>
          </a:bodyPr>
          <a:lstStyle/>
          <a:p>
            <a:pPr rtl="0"/>
            <a:r>
              <a:rPr lang="en-US" dirty="0"/>
              <a:t>“</a:t>
            </a:r>
            <a:r>
              <a:rPr lang="en-US" dirty="0" err="1"/>
              <a:t>Caldo</a:t>
            </a:r>
            <a:r>
              <a:rPr lang="en-US" dirty="0"/>
              <a:t> Verde" is a Portuguese soup traditionally eaten at Christmas but served all year. The soup is made of potatoes, cabbage and sliced sausage. “</a:t>
            </a:r>
            <a:r>
              <a:rPr lang="en-US" dirty="0" err="1"/>
              <a:t>Bacalhau</a:t>
            </a:r>
            <a:r>
              <a:rPr lang="en-US" dirty="0"/>
              <a:t> á </a:t>
            </a:r>
            <a:r>
              <a:rPr lang="en-US" dirty="0" err="1"/>
              <a:t>brás</a:t>
            </a:r>
            <a:r>
              <a:rPr lang="en-US" dirty="0"/>
              <a:t>" is a codfish dish much appreciated </a:t>
            </a:r>
            <a:r>
              <a:rPr lang="en-US"/>
              <a:t>by  the Portuguese </a:t>
            </a:r>
            <a:r>
              <a:rPr lang="en-US" dirty="0"/>
              <a:t>people with potatoes, olives and olive oil. </a:t>
            </a:r>
            <a:endParaRPr lang="pt-PT" dirty="0"/>
          </a:p>
        </p:txBody>
      </p:sp>
      <p:pic>
        <p:nvPicPr>
          <p:cNvPr id="5" name="Marcador de Posição da Imagem 4">
            <a:extLst>
              <a:ext uri="{FF2B5EF4-FFF2-40B4-BE49-F238E27FC236}">
                <a16:creationId xmlns:a16="http://schemas.microsoft.com/office/drawing/2014/main" id="{FDCD35BF-9357-4CAF-9F92-9730BB409BA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7" r="23027"/>
          <a:stretch>
            <a:fillRect/>
          </a:stretch>
        </p:blipFill>
        <p:spPr/>
      </p:pic>
      <p:pic>
        <p:nvPicPr>
          <p:cNvPr id="16" name="Marcador de Posição da Imagem 15">
            <a:extLst>
              <a:ext uri="{FF2B5EF4-FFF2-40B4-BE49-F238E27FC236}">
                <a16:creationId xmlns:a16="http://schemas.microsoft.com/office/drawing/2014/main" id="{0E7E4F39-20F3-48C5-AEED-8FCF22F755C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2" r="30372"/>
          <a:stretch>
            <a:fillRect/>
          </a:stretch>
        </p:blipFill>
        <p:spPr/>
      </p:pic>
      <p:pic>
        <p:nvPicPr>
          <p:cNvPr id="20" name="Marcador de Posição da Imagem 19">
            <a:extLst>
              <a:ext uri="{FF2B5EF4-FFF2-40B4-BE49-F238E27FC236}">
                <a16:creationId xmlns:a16="http://schemas.microsoft.com/office/drawing/2014/main" id="{9F2E6031-EBA8-429B-81EC-7C12A158634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0" r="289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5261905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887B62-874D-4388-9A25-8743A5146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1026" name="Picture 2" descr="6 Reasons to Study In Portugal">
            <a:extLst>
              <a:ext uri="{FF2B5EF4-FFF2-40B4-BE49-F238E27FC236}">
                <a16:creationId xmlns:a16="http://schemas.microsoft.com/office/drawing/2014/main" id="{5A3EA318-1F2C-4197-B402-F7EDDB7465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36" y="0"/>
            <a:ext cx="103387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C354D17-F449-44B1-9A84-7908C77225BB}"/>
              </a:ext>
            </a:extLst>
          </p:cNvPr>
          <p:cNvSpPr txBox="1"/>
          <p:nvPr/>
        </p:nvSpPr>
        <p:spPr>
          <a:xfrm>
            <a:off x="3738936" y="2996952"/>
            <a:ext cx="4680520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Hope</a:t>
            </a:r>
            <a:r>
              <a:rPr lang="pt-PT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pt-PT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enjoyed</a:t>
            </a:r>
            <a:endParaRPr lang="pt-PT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375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Comida Gourmet 16 x 9">
  <a:themeElements>
    <a:clrScheme name="Amarelo-esverdeado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895198_TF02901023_TF02901023" id="{56541073-CDA3-4511-A215-9511060EA25E}" vid="{E9799A08-2FEF-441D-BDB4-3A4EF261F6D2}"/>
    </a:ext>
  </a:extLst>
</a:theme>
</file>

<file path=ppt/theme/theme2.xml><?xml version="1.0" encoding="utf-8"?>
<a:theme xmlns:a="http://schemas.openxmlformats.org/drawingml/2006/main" name="Tema do Office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Comida – preparação para apresentação (ecrã panorâmico)</Template>
  <TotalTime>116</TotalTime>
  <Words>253</Words>
  <Application>Microsoft Office PowerPoint</Application>
  <PresentationFormat>Personalizados</PresentationFormat>
  <Paragraphs>19</Paragraphs>
  <Slides>6</Slides>
  <Notes>5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10" baseType="lpstr">
      <vt:lpstr>Arial</vt:lpstr>
      <vt:lpstr>Cambria</vt:lpstr>
      <vt:lpstr>Georgia</vt:lpstr>
      <vt:lpstr>Comida Gourmet 16 x 9</vt:lpstr>
      <vt:lpstr>The Portuguese Menu</vt:lpstr>
      <vt:lpstr>Breakfast Bread with butter and coffee with milk</vt:lpstr>
      <vt:lpstr>Lunch “Cozido à Portuguesa” with red wine  and for dessert “Leite Creme”</vt:lpstr>
      <vt:lpstr>Snack “Pastel de Nata” with orange juice </vt:lpstr>
      <vt:lpstr>Dinner                                                                                                                                               “Caldo Verde” (soup) and “Bacalhau à Brás” with white wine 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Portuguese Menu</dc:title>
  <dc:creator>Andreia Presas</dc:creator>
  <cp:lastModifiedBy>Maria Agostinha</cp:lastModifiedBy>
  <cp:revision>4</cp:revision>
  <dcterms:created xsi:type="dcterms:W3CDTF">2021-11-04T22:46:02Z</dcterms:created>
  <dcterms:modified xsi:type="dcterms:W3CDTF">2021-11-08T22:07:01Z</dcterms:modified>
</cp:coreProperties>
</file>