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01BB-D925-495E-9338-0AFA47967173}" type="datetimeFigureOut">
              <a:rPr lang="it-IT" smtClean="0"/>
              <a:pPr/>
              <a:t>19/12/2019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7C09-5BB8-41CA-B303-7CDD3596D2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688" y="980728"/>
            <a:ext cx="4606280" cy="1827634"/>
          </a:xfrm>
        </p:spPr>
        <p:txBody>
          <a:bodyPr>
            <a:normAutofit/>
          </a:bodyPr>
          <a:lstStyle/>
          <a:p>
            <a:r>
              <a:rPr lang="it-IT" sz="900" dirty="0" smtClean="0">
                <a:latin typeface="04b_20" pitchFamily="2" charset="0"/>
              </a:rPr>
              <a:t>GAME </a:t>
            </a:r>
            <a:r>
              <a:rPr lang="it-IT" sz="900" dirty="0" smtClean="0">
                <a:latin typeface="04b_20" pitchFamily="2" charset="0"/>
              </a:rPr>
              <a:t>TOMBOLA</a:t>
            </a:r>
            <a:br>
              <a:rPr lang="it-IT" sz="900" dirty="0" smtClean="0">
                <a:latin typeface="04b_20" pitchFamily="2" charset="0"/>
              </a:rPr>
            </a:br>
            <a:r>
              <a:rPr lang="it-IT" sz="900" dirty="0" smtClean="0">
                <a:latin typeface="04b_20" pitchFamily="2" charset="0"/>
              </a:rPr>
              <a:t/>
            </a:r>
            <a:br>
              <a:rPr lang="it-IT" sz="900" dirty="0" smtClean="0">
                <a:latin typeface="04b_20" pitchFamily="2" charset="0"/>
              </a:rPr>
            </a:br>
            <a:r>
              <a:rPr lang="it-IT" sz="900" dirty="0" smtClean="0"/>
              <a:t> A P </a:t>
            </a:r>
            <a:r>
              <a:rPr lang="it-IT" sz="900" dirty="0" err="1" smtClean="0"/>
              <a:t>P</a:t>
            </a:r>
            <a:r>
              <a:rPr lang="it-IT" sz="900" dirty="0" smtClean="0"/>
              <a:t> L E  T  E A M  </a:t>
            </a: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err="1" smtClean="0"/>
              <a:t>by</a:t>
            </a:r>
            <a:r>
              <a:rPr lang="it-IT" sz="900" dirty="0" smtClean="0"/>
              <a:t> Nicole, Alberto e Filippo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5184576" cy="2592288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it-IT" sz="2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1 DigitGraphics" pitchFamily="50" charset="0"/>
              </a:rPr>
              <a:t>-</a:t>
            </a:r>
            <a:r>
              <a:rPr lang="it-IT" sz="2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1 DigitGraphics" pitchFamily="50" charset="0"/>
              </a:rPr>
              <a:t>introduction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sz="2600" dirty="0" smtClean="0">
                <a:solidFill>
                  <a:schemeClr val="tx1"/>
                </a:solidFill>
              </a:rPr>
              <a:t>B</a:t>
            </a:r>
            <a:r>
              <a:rPr lang="en-US" sz="2600" dirty="0" smtClean="0">
                <a:solidFill>
                  <a:schemeClr val="tx1"/>
                </a:solidFill>
              </a:rPr>
              <a:t>ingo </a:t>
            </a:r>
            <a:r>
              <a:rPr lang="en-US" sz="2600" dirty="0" smtClean="0">
                <a:solidFill>
                  <a:schemeClr val="tx1"/>
                </a:solidFill>
              </a:rPr>
              <a:t>is one of the most </a:t>
            </a:r>
            <a:r>
              <a:rPr lang="en-US" sz="2600" dirty="0" smtClean="0">
                <a:solidFill>
                  <a:schemeClr val="tx1"/>
                </a:solidFill>
              </a:rPr>
              <a:t>popular </a:t>
            </a:r>
            <a:r>
              <a:rPr lang="en-US" sz="2600" dirty="0" smtClean="0">
                <a:solidFill>
                  <a:schemeClr val="tx1"/>
                </a:solidFill>
              </a:rPr>
              <a:t>board games in Italy and used during Christmas; suitable for both children and </a:t>
            </a:r>
            <a:r>
              <a:rPr lang="en-US" sz="2600" dirty="0" smtClean="0">
                <a:solidFill>
                  <a:schemeClr val="tx1"/>
                </a:solidFill>
              </a:rPr>
              <a:t>adults.</a:t>
            </a:r>
            <a:endParaRPr lang="it-IT" sz="2600" dirty="0" smtClean="0">
              <a:solidFill>
                <a:schemeClr val="tx1"/>
              </a:solidFill>
            </a:endParaRPr>
          </a:p>
          <a:p>
            <a:endParaRPr lang="it-IT" dirty="0" smtClean="0"/>
          </a:p>
          <a:p>
            <a:endParaRPr lang="it-IT" sz="2600" dirty="0" smtClean="0">
              <a:solidFill>
                <a:schemeClr val="accent4">
                  <a:lumMod val="50000"/>
                </a:schemeClr>
              </a:solidFill>
              <a:latin typeface="01 DigitGraphics" pitchFamily="50" charset="0"/>
            </a:endParaRPr>
          </a:p>
          <a:p>
            <a:r>
              <a:rPr lang="it-IT" sz="2600" dirty="0" err="1" smtClean="0">
                <a:solidFill>
                  <a:schemeClr val="accent4">
                    <a:lumMod val="50000"/>
                  </a:schemeClr>
                </a:solidFill>
                <a:latin typeface="01 DigitGraphics" pitchFamily="50" charset="0"/>
              </a:rPr>
              <a:t>-tools</a:t>
            </a:r>
            <a:r>
              <a:rPr lang="it-IT" sz="2600" dirty="0" smtClean="0">
                <a:solidFill>
                  <a:schemeClr val="accent4">
                    <a:lumMod val="50000"/>
                  </a:schemeClr>
                </a:solidFill>
                <a:latin typeface="01 DigitGraphics" pitchFamily="50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dirty="0" smtClean="0">
                <a:solidFill>
                  <a:schemeClr val="tx1"/>
                </a:solidFill>
              </a:rPr>
              <a:t>the game of bingo you need a large board in which the numbers from 1 to 90 are shown, and a bag containing the numbers to be placed on the board. Then you need folders with 15 numbers for each one and stamps to cover </a:t>
            </a:r>
            <a:r>
              <a:rPr lang="en-US" sz="2400" dirty="0" smtClean="0">
                <a:solidFill>
                  <a:schemeClr val="tx1"/>
                </a:solidFill>
              </a:rPr>
              <a:t>them.</a:t>
            </a:r>
            <a:endParaRPr lang="it-IT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1 DigitGraphics" pitchFamily="50" charset="0"/>
            </a:endParaRPr>
          </a:p>
        </p:txBody>
      </p:sp>
      <p:pic>
        <p:nvPicPr>
          <p:cNvPr id="1027" name="Picture 3" descr="Risultati immagini per tomb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587347" y="4365104"/>
            <a:ext cx="3166996" cy="1779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3347864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200" dirty="0" err="1" smtClean="0">
                <a:latin typeface="01 DigitGraphics" pitchFamily="50" charset="0"/>
              </a:rPr>
              <a:t>rules</a:t>
            </a:r>
            <a:r>
              <a:rPr lang="it-IT" sz="3200" dirty="0" smtClean="0"/>
              <a:t>:</a:t>
            </a:r>
            <a:endParaRPr lang="it-IT" sz="3200" dirty="0"/>
          </a:p>
        </p:txBody>
      </p:sp>
      <p:pic>
        <p:nvPicPr>
          <p:cNvPr id="16388" name="Picture 4" descr="Risultati immagini per tomb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3974642" cy="2808312"/>
          </a:xfrm>
          <a:prstGeom prst="rect">
            <a:avLst/>
          </a:prstGeom>
          <a:noFill/>
        </p:spPr>
      </p:pic>
      <p:pic>
        <p:nvPicPr>
          <p:cNvPr id="16386" name="Picture 2" descr="Risultati immagini per tombo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052736"/>
            <a:ext cx="4464496" cy="2974319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4283968" y="4365104"/>
            <a:ext cx="360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</a:rPr>
              <a:t>There </a:t>
            </a:r>
            <a:r>
              <a:rPr lang="en-US" sz="1200" dirty="0" smtClean="0">
                <a:latin typeface="+mj-lt"/>
              </a:rPr>
              <a:t>are various levels, the first is the </a:t>
            </a:r>
            <a:r>
              <a:rPr lang="en-US" sz="1200" dirty="0" smtClean="0">
                <a:latin typeface="+mj-lt"/>
              </a:rPr>
              <a:t>two which </a:t>
            </a:r>
            <a:r>
              <a:rPr lang="en-US" sz="1200" dirty="0" smtClean="0">
                <a:latin typeface="+mj-lt"/>
              </a:rPr>
              <a:t>consists of having two neighboring numbers obscured, </a:t>
            </a:r>
            <a:r>
              <a:rPr lang="en-US" sz="1200" dirty="0" smtClean="0">
                <a:latin typeface="+mj-lt"/>
              </a:rPr>
              <a:t> on the same lime then </a:t>
            </a:r>
            <a:r>
              <a:rPr lang="en-US" sz="1200" dirty="0" smtClean="0">
                <a:latin typeface="+mj-lt"/>
              </a:rPr>
              <a:t>we have </a:t>
            </a:r>
            <a:r>
              <a:rPr lang="en-US" sz="1200" dirty="0" smtClean="0">
                <a:latin typeface="+mj-lt"/>
              </a:rPr>
              <a:t>the “</a:t>
            </a:r>
            <a:r>
              <a:rPr lang="en-US" sz="1200" dirty="0" err="1" smtClean="0">
                <a:latin typeface="+mj-lt"/>
              </a:rPr>
              <a:t>terno</a:t>
            </a:r>
            <a:r>
              <a:rPr lang="en-US" sz="1200" dirty="0" smtClean="0">
                <a:latin typeface="+mj-lt"/>
              </a:rPr>
              <a:t>”, “</a:t>
            </a:r>
            <a:r>
              <a:rPr lang="en-US" sz="1200" dirty="0" err="1" smtClean="0">
                <a:latin typeface="+mj-lt"/>
              </a:rPr>
              <a:t>quaterno</a:t>
            </a:r>
            <a:r>
              <a:rPr lang="en-US" sz="1200" dirty="0" smtClean="0">
                <a:latin typeface="+mj-lt"/>
              </a:rPr>
              <a:t>” and “</a:t>
            </a:r>
            <a:r>
              <a:rPr lang="en-US" sz="1200" dirty="0" err="1" smtClean="0">
                <a:latin typeface="+mj-lt"/>
              </a:rPr>
              <a:t>cinquina</a:t>
            </a:r>
            <a:r>
              <a:rPr lang="en-US" sz="1200" dirty="0" smtClean="0">
                <a:latin typeface="+mj-lt"/>
              </a:rPr>
              <a:t>” and  </a:t>
            </a:r>
            <a:r>
              <a:rPr lang="en-US" sz="1200" dirty="0" smtClean="0">
                <a:latin typeface="+mj-lt"/>
              </a:rPr>
              <a:t>which consists of having three, four, five neighboring numbers covered by </a:t>
            </a:r>
            <a:r>
              <a:rPr lang="en-US" sz="1200" dirty="0" smtClean="0">
                <a:latin typeface="+mj-lt"/>
              </a:rPr>
              <a:t>the stamp. </a:t>
            </a:r>
            <a:r>
              <a:rPr lang="en-US" sz="1200" dirty="0" smtClean="0">
                <a:latin typeface="+mj-lt"/>
              </a:rPr>
              <a:t>In the end the most important is the bingo which consists of having all the numbers with the </a:t>
            </a:r>
            <a:r>
              <a:rPr lang="en-US" sz="1200" dirty="0" smtClean="0">
                <a:latin typeface="+mj-lt"/>
              </a:rPr>
              <a:t>card covered by the stamp. </a:t>
            </a:r>
            <a:r>
              <a:rPr lang="en-US" sz="1200" dirty="0" smtClean="0">
                <a:latin typeface="+mj-lt"/>
              </a:rPr>
              <a:t>At the end of each winnings, a prize is </a:t>
            </a:r>
            <a:r>
              <a:rPr lang="en-US" sz="1200" dirty="0" smtClean="0">
                <a:latin typeface="+mj-lt"/>
              </a:rPr>
              <a:t>generally, </a:t>
            </a:r>
            <a:r>
              <a:rPr lang="en-US" sz="1200" dirty="0" smtClean="0">
                <a:latin typeface="+mj-lt"/>
              </a:rPr>
              <a:t>withdrawn in cash, which gradually increases with the levels at the </a:t>
            </a:r>
            <a:r>
              <a:rPr lang="en-US" sz="1200" dirty="0" smtClean="0">
                <a:latin typeface="+mj-lt"/>
              </a:rPr>
              <a:t>peak with </a:t>
            </a:r>
            <a:r>
              <a:rPr lang="en-US" sz="1200" dirty="0" smtClean="0">
                <a:latin typeface="+mj-lt"/>
              </a:rPr>
              <a:t>the raffle.</a:t>
            </a:r>
            <a:endParaRPr lang="it-IT" sz="1200" dirty="0"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 rot="10800000" flipV="1">
            <a:off x="467544" y="1552437"/>
            <a:ext cx="2520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Each of us has one or more tables of his choice with overwritten numbers. A person in charge of extracting numbers will </a:t>
            </a:r>
            <a:r>
              <a:rPr lang="en-US" sz="1200" dirty="0" smtClean="0"/>
              <a:t>prevent </a:t>
            </a:r>
            <a:r>
              <a:rPr lang="en-US" sz="1200" dirty="0" smtClean="0"/>
              <a:t>them </a:t>
            </a:r>
            <a:r>
              <a:rPr lang="en-US" sz="1200" dirty="0" smtClean="0"/>
              <a:t> </a:t>
            </a:r>
            <a:r>
              <a:rPr lang="en-US" sz="1200" dirty="0" smtClean="0"/>
              <a:t>from the bag and read them aloud. If a number is read in the table </a:t>
            </a:r>
            <a:r>
              <a:rPr lang="en-US" sz="1200" dirty="0" smtClean="0"/>
              <a:t>it will </a:t>
            </a:r>
            <a:r>
              <a:rPr lang="en-US" sz="1200" dirty="0" smtClean="0"/>
              <a:t>be </a:t>
            </a:r>
            <a:r>
              <a:rPr lang="en-US" sz="1200" dirty="0" smtClean="0"/>
              <a:t>covered by a stamp to indicate that</a:t>
            </a:r>
            <a:r>
              <a:rPr lang="en-US" sz="1200" dirty="0" smtClean="0"/>
              <a:t> </a:t>
            </a:r>
            <a:r>
              <a:rPr lang="en-US" sz="1200" dirty="0" smtClean="0"/>
              <a:t>it has already been called . </a:t>
            </a: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246</Words>
  <Application>Microsoft Office PowerPoint</Application>
  <PresentationFormat>Presentazione su schermo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GAME TOMBOLA   A P P L E  T  E A M    by Nicole, Alberto e Filippo</vt:lpstr>
      <vt:lpstr>rules: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Lavoro: tombola</dc:title>
  <dc:creator>studente</dc:creator>
  <cp:lastModifiedBy>studente</cp:lastModifiedBy>
  <cp:revision>13</cp:revision>
  <dcterms:created xsi:type="dcterms:W3CDTF">2019-12-16T10:16:59Z</dcterms:created>
  <dcterms:modified xsi:type="dcterms:W3CDTF">2019-12-19T14:24:45Z</dcterms:modified>
</cp:coreProperties>
</file>