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mascherin" initials="l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74"/>
  </p:normalViewPr>
  <p:slideViewPr>
    <p:cSldViewPr snapToGrid="0" snapToObjects="1">
      <p:cViewPr>
        <p:scale>
          <a:sx n="112" d="100"/>
          <a:sy n="112" d="100"/>
        </p:scale>
        <p:origin x="-27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2T19:08:04.996" idx="1">
    <p:pos x="7680" y="0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762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378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100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738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4425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072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757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9588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234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611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127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15A4-DDBE-7046-877D-4473980E7E14}" type="datetimeFigureOut">
              <a:rPr lang="it-IT" smtClean="0"/>
              <a:pPr/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A74E-31F7-6740-8B20-12C1E385D5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2487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676261" y="2855168"/>
            <a:ext cx="6923315" cy="198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Hii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,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we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are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coconut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group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, and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we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thought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about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introduce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ourselves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by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letting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you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all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know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our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passions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.</a:t>
            </a:r>
          </a:p>
          <a:p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We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attend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an art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school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which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in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italian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we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call ‘'liceo artistico obici’’ and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is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somehow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similar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to high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school</a:t>
            </a:r>
            <a:r>
              <a:rPr lang="it-IT" sz="2000" dirty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and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this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allow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us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to express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who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we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are.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We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hope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that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you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would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like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000" dirty="0" err="1" smtClean="0">
                <a:latin typeface="Didot" charset="0"/>
                <a:ea typeface="Didot" charset="0"/>
                <a:cs typeface="Didot" charset="0"/>
              </a:rPr>
              <a:t>that</a:t>
            </a:r>
            <a:r>
              <a:rPr lang="it-IT" sz="2000" dirty="0" smtClean="0">
                <a:latin typeface="Didot" charset="0"/>
                <a:ea typeface="Didot" charset="0"/>
                <a:cs typeface="Didot" charset="0"/>
              </a:rPr>
              <a:t>.</a:t>
            </a:r>
            <a:endParaRPr lang="it-IT" sz="2000" dirty="0">
              <a:latin typeface="Didot" charset="0"/>
              <a:ea typeface="Didot" charset="0"/>
              <a:cs typeface="Didot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2108718" y="4907902"/>
            <a:ext cx="849085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250302" y="1422919"/>
            <a:ext cx="9703837" cy="23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334276" y="905071"/>
            <a:ext cx="4581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COCONUT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413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51" y="147145"/>
            <a:ext cx="11874759" cy="6526924"/>
          </a:xfrm>
          <a:prstGeom prst="rect">
            <a:avLst/>
          </a:prstGeom>
        </p:spPr>
      </p:pic>
      <p:sp>
        <p:nvSpPr>
          <p:cNvPr id="3" name="Arco 2"/>
          <p:cNvSpPr/>
          <p:nvPr/>
        </p:nvSpPr>
        <p:spPr>
          <a:xfrm>
            <a:off x="825500" y="741781"/>
            <a:ext cx="10912411" cy="3079102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rco 3"/>
          <p:cNvSpPr/>
          <p:nvPr/>
        </p:nvSpPr>
        <p:spPr>
          <a:xfrm flipH="1">
            <a:off x="533401" y="741781"/>
            <a:ext cx="11594841" cy="3079102"/>
          </a:xfrm>
          <a:prstGeom prst="arc">
            <a:avLst>
              <a:gd name="adj1" fmla="val 16200000"/>
              <a:gd name="adj2" fmla="val 2377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rco 6"/>
          <p:cNvSpPr/>
          <p:nvPr/>
        </p:nvSpPr>
        <p:spPr>
          <a:xfrm rot="10800000" flipH="1">
            <a:off x="155251" y="2712232"/>
            <a:ext cx="11594841" cy="3079102"/>
          </a:xfrm>
          <a:prstGeom prst="arc">
            <a:avLst>
              <a:gd name="adj1" fmla="val 16200000"/>
              <a:gd name="adj2" fmla="val 2377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co 7"/>
          <p:cNvSpPr/>
          <p:nvPr/>
        </p:nvSpPr>
        <p:spPr>
          <a:xfrm rot="10800000">
            <a:off x="545582" y="2712232"/>
            <a:ext cx="10912411" cy="3079102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599458" y="2096666"/>
            <a:ext cx="898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What’s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up,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i’m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Francesca (for just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one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person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Teresa,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don’t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call me by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that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please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). I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am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a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student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of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this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art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school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because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obviusly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love art and i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search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everywhere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,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also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because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think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that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art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is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in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everything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But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have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to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say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that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don’t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only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love art,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infact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another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things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that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i’m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obsessed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with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is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psicology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and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filosofy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. I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may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seem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boring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af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but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can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bring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joy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around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and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have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fun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,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even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if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don’t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talk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too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much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. With the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hope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of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giving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you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good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impression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let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my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other</a:t>
            </a:r>
            <a:endParaRPr lang="it-IT" sz="1600" dirty="0" smtClean="0">
              <a:latin typeface="Avenir Next Ultra Light" charset="0"/>
              <a:ea typeface="Avenir Next Ultra Light" charset="0"/>
              <a:cs typeface="Avenir Next Ultra Light" charset="0"/>
            </a:endParaRPr>
          </a:p>
          <a:p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friends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present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their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selfs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</a:p>
          <a:p>
            <a:endParaRPr lang="it-IT" sz="1600" dirty="0">
              <a:latin typeface="Avenir Next Ultra Light" charset="0"/>
              <a:ea typeface="Avenir Next Ultra Light" charset="0"/>
              <a:cs typeface="Avenir Next Ultra Light" charset="0"/>
            </a:endParaRPr>
          </a:p>
          <a:p>
            <a:endParaRPr lang="it-IT" sz="1600" dirty="0">
              <a:latin typeface="Avenir Next Ultra Light" charset="0"/>
              <a:ea typeface="Avenir Next Ultra Light" charset="0"/>
              <a:cs typeface="Avenir Next Ultra Light" charset="0"/>
            </a:endParaRPr>
          </a:p>
          <a:p>
            <a:r>
              <a:rPr lang="it-IT" sz="1600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Byyy</a:t>
            </a:r>
            <a:r>
              <a:rPr lang="it-IT" sz="1600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&lt;3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4863" y="3177152"/>
            <a:ext cx="1975559" cy="328234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659" y="393754"/>
            <a:ext cx="1640355" cy="1640355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 rot="16200000">
            <a:off x="7782480" y="4031851"/>
            <a:ext cx="2848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One</a:t>
            </a:r>
            <a:r>
              <a:rPr lang="it-IT" sz="1000" i="1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of </a:t>
            </a:r>
            <a:r>
              <a:rPr lang="it-IT" sz="1000" i="1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my</a:t>
            </a:r>
            <a:r>
              <a:rPr lang="it-IT" sz="1000" i="1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sz="1000" i="1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drows</a:t>
            </a:r>
            <a:endParaRPr lang="it-IT" sz="1000" i="1" dirty="0"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346262" y="5879192"/>
            <a:ext cx="2669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@_.</a:t>
            </a:r>
            <a:r>
              <a:rPr lang="it-IT" sz="1000" dirty="0" err="1" smtClean="0">
                <a:solidFill>
                  <a:schemeClr val="bg1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mazzerfrancesca</a:t>
            </a:r>
            <a:r>
              <a:rPr lang="it-IT" sz="1000" dirty="0" smtClean="0">
                <a:solidFill>
                  <a:schemeClr val="bg1"/>
                </a:solidFill>
                <a:latin typeface="Avenir Next Ultra Light" charset="0"/>
                <a:ea typeface="Avenir Next Ultra Light" charset="0"/>
                <a:cs typeface="Avenir Next Ultra Light" charset="0"/>
              </a:rPr>
              <a:t>._</a:t>
            </a:r>
            <a:endParaRPr lang="it-IT" sz="1000" dirty="0">
              <a:solidFill>
                <a:schemeClr val="bg1"/>
              </a:solidFill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155251" y="147145"/>
            <a:ext cx="118747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2030010" y="147145"/>
            <a:ext cx="0" cy="65269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55251" y="6674069"/>
            <a:ext cx="118747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155251" y="147145"/>
            <a:ext cx="0" cy="65269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0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00" y="190500"/>
            <a:ext cx="11798300" cy="64389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198875" y="1830997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Hii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i’m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Martina and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i’m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a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student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,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like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my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friends of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this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school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,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based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on art. </a:t>
            </a:r>
            <a:r>
              <a:rPr lang="it-IT" dirty="0">
                <a:latin typeface="Avenir Next Ultra Light" charset="0"/>
                <a:ea typeface="Avenir Next Ultra Light" charset="0"/>
                <a:cs typeface="Avenir Next Ultra Light" charset="0"/>
              </a:rPr>
              <a:t>I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choosed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this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school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because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love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drawing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,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progetting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and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make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photo and video.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Another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passion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of mine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skating. I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have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been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practice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figure skating from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around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8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years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I’m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a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really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creative and solar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person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, and I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like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making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people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smile.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This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me, I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hope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haven’t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bored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you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too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much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but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instead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give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you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all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a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really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good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impression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. XOXO &lt;3</a:t>
            </a:r>
            <a:endParaRPr lang="it-IT" dirty="0">
              <a:latin typeface="Avenir Next Ultra Light" charset="0"/>
              <a:ea typeface="Avenir Next Ultra Light" charset="0"/>
              <a:cs typeface="Avenir Next Ultra Light" charset="0"/>
            </a:endParaRPr>
          </a:p>
          <a:p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Lisa turn:</a:t>
            </a:r>
          </a:p>
          <a:p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-&gt;</a:t>
            </a:r>
          </a:p>
          <a:p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-&gt;</a:t>
            </a:r>
          </a:p>
          <a:p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-&gt;</a:t>
            </a:r>
            <a:endParaRPr lang="it-IT" dirty="0">
              <a:latin typeface="Avenir Next Ultra Light" charset="0"/>
              <a:ea typeface="Avenir Next Ultra Light" charset="0"/>
              <a:cs typeface="Avenir Next Ultra Light" charset="0"/>
            </a:endParaRPr>
          </a:p>
          <a:p>
            <a:endParaRPr lang="it-IT" dirty="0" smtClean="0"/>
          </a:p>
          <a:p>
            <a:pPr algn="ctr"/>
            <a:r>
              <a:rPr lang="it-IT" dirty="0"/>
              <a:t> </a:t>
            </a:r>
            <a:r>
              <a:rPr lang="it-IT" dirty="0" smtClean="0"/>
              <a:t>                         </a:t>
            </a:r>
            <a:r>
              <a:rPr lang="it-IT" sz="14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it-IT" sz="1400" dirty="0" err="1" smtClean="0">
                <a:solidFill>
                  <a:schemeClr val="bg1">
                    <a:lumMod val="95000"/>
                  </a:schemeClr>
                </a:solidFill>
              </a:rPr>
              <a:t>martina_dallalibera</a:t>
            </a:r>
            <a:endParaRPr lang="it-IT" sz="1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11963400" y="190500"/>
            <a:ext cx="0" cy="64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165100" y="190500"/>
            <a:ext cx="11798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65100" y="190500"/>
            <a:ext cx="0" cy="6438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65100" y="6629400"/>
            <a:ext cx="11798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4379547" y="890954"/>
            <a:ext cx="66401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11019692" y="890954"/>
            <a:ext cx="0" cy="2028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11019692" y="2919046"/>
            <a:ext cx="468923" cy="492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V="1">
            <a:off x="11019692" y="3411415"/>
            <a:ext cx="468923" cy="48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11019692" y="3892062"/>
            <a:ext cx="0" cy="937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3198875" y="876300"/>
            <a:ext cx="562708" cy="504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V="1">
            <a:off x="3771471" y="890954"/>
            <a:ext cx="608076" cy="504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magin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6254" y="3900855"/>
            <a:ext cx="1767253" cy="2321974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047" y="914400"/>
            <a:ext cx="2067717" cy="42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4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812" y="273132"/>
            <a:ext cx="11697196" cy="63414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cxnSp>
        <p:nvCxnSpPr>
          <p:cNvPr id="6" name="Connettore 1 5"/>
          <p:cNvCxnSpPr/>
          <p:nvPr/>
        </p:nvCxnSpPr>
        <p:spPr>
          <a:xfrm flipH="1">
            <a:off x="1184031" y="273132"/>
            <a:ext cx="11723" cy="63414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37812" y="1254369"/>
            <a:ext cx="11697196" cy="117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828801" y="1877744"/>
            <a:ext cx="52120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Hiii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,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how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going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my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friends, i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am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Lisa and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apart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that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attend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this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art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school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love take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picture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,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but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have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to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admit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that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like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the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whole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photography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thing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.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Also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like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watching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 A LOT of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series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TV and anime,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because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these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things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trasport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me in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my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‘’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immaginary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world’’ in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which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feel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more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like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my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self. I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even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like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reading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,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always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for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that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motivation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,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infact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i can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run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away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from reality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thanks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to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that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.</a:t>
            </a:r>
          </a:p>
          <a:p>
            <a:r>
              <a:rPr lang="it-IT" dirty="0" err="1">
                <a:latin typeface="Avenir Next Ultra Light" charset="0"/>
                <a:ea typeface="Avenir Next Ultra Light" charset="0"/>
                <a:cs typeface="Avenir Next Ultra Light" charset="0"/>
              </a:rPr>
              <a:t>B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yy</a:t>
            </a:r>
            <a:r>
              <a:rPr lang="it-IT" dirty="0" smtClean="0">
                <a:latin typeface="Avenir Next Ultra Light" charset="0"/>
                <a:ea typeface="Avenir Next Ultra Light" charset="0"/>
                <a:cs typeface="Avenir Next Ultra Light" charset="0"/>
              </a:rPr>
              <a:t> </a:t>
            </a:r>
            <a:r>
              <a:rPr lang="it-IT" dirty="0" err="1" smtClean="0">
                <a:latin typeface="Avenir Next Ultra Light" charset="0"/>
                <a:ea typeface="Avenir Next Ultra Light" charset="0"/>
                <a:cs typeface="Avenir Next Ultra Light" charset="0"/>
              </a:rPr>
              <a:t>u.u</a:t>
            </a:r>
            <a:endParaRPr lang="it-IT" dirty="0">
              <a:latin typeface="Avenir Next Ultra Light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3332" y="1484172"/>
            <a:ext cx="2234170" cy="29788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0417" y="4052302"/>
            <a:ext cx="3033893" cy="22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9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86100" y="144018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We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hope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that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we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hit </a:t>
            </a:r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you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in </a:t>
            </a:r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any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way </a:t>
            </a:r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possible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.</a:t>
            </a:r>
            <a:endParaRPr lang="it-IT" sz="2400" dirty="0">
              <a:solidFill>
                <a:schemeClr val="bg1"/>
              </a:solidFill>
              <a:latin typeface="Didot" charset="0"/>
              <a:ea typeface="Didot" charset="0"/>
              <a:cs typeface="Didot" charset="0"/>
            </a:endParaRPr>
          </a:p>
          <a:p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  </a:t>
            </a:r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we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even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thought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about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ending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with stile:</a:t>
            </a:r>
          </a:p>
          <a:p>
            <a:endParaRPr lang="it-IT" sz="2400" dirty="0">
              <a:solidFill>
                <a:schemeClr val="bg1"/>
              </a:solidFill>
              <a:latin typeface="Didot" charset="0"/>
              <a:ea typeface="Didot" charset="0"/>
              <a:cs typeface="Didot" charset="0"/>
            </a:endParaRPr>
          </a:p>
          <a:p>
            <a:endParaRPr lang="it-IT" sz="2400" dirty="0" smtClean="0">
              <a:solidFill>
                <a:schemeClr val="bg1"/>
              </a:solidFill>
              <a:latin typeface="Didot" charset="0"/>
              <a:ea typeface="Didot" charset="0"/>
              <a:cs typeface="Didot" charset="0"/>
            </a:endParaRPr>
          </a:p>
          <a:p>
            <a:endParaRPr lang="it-IT" sz="2400" dirty="0">
              <a:solidFill>
                <a:schemeClr val="bg1"/>
              </a:solidFill>
              <a:latin typeface="Didot" charset="0"/>
              <a:ea typeface="Didot" charset="0"/>
              <a:cs typeface="Didot" charset="0"/>
            </a:endParaRPr>
          </a:p>
          <a:p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                                </a:t>
            </a:r>
            <a:r>
              <a:rPr lang="mr-IN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…</a:t>
            </a:r>
            <a:endParaRPr lang="it-IT" sz="2400" dirty="0" smtClean="0">
              <a:solidFill>
                <a:schemeClr val="bg1"/>
              </a:solidFill>
              <a:latin typeface="Didot" charset="0"/>
              <a:ea typeface="Didot" charset="0"/>
              <a:cs typeface="Didot" charset="0"/>
            </a:endParaRPr>
          </a:p>
          <a:p>
            <a:r>
              <a:rPr lang="it-IT" sz="2400" dirty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Didot" charset="0"/>
                <a:ea typeface="Didot" charset="0"/>
                <a:cs typeface="Didot" charset="0"/>
              </a:rPr>
              <a:t>         </a:t>
            </a:r>
            <a:endParaRPr lang="it-IT" sz="2400" dirty="0">
              <a:solidFill>
                <a:schemeClr val="bg1"/>
              </a:solidFill>
              <a:latin typeface="Didot" charset="0"/>
              <a:ea typeface="Didot" charset="0"/>
              <a:cs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0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400</Words>
  <Application>Microsoft Office PowerPoint</Application>
  <PresentationFormat>Personalizzato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lisa mascherin</dc:creator>
  <cp:lastModifiedBy>docente</cp:lastModifiedBy>
  <cp:revision>35</cp:revision>
  <dcterms:created xsi:type="dcterms:W3CDTF">2019-10-22T16:50:48Z</dcterms:created>
  <dcterms:modified xsi:type="dcterms:W3CDTF">2019-10-28T12:11:25Z</dcterms:modified>
</cp:coreProperties>
</file>