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9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Architecture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Thuringia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633" y="4994453"/>
            <a:ext cx="8637072" cy="1071095"/>
          </a:xfrm>
        </p:spPr>
        <p:txBody>
          <a:bodyPr/>
          <a:lstStyle/>
          <a:p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Selina Reinhold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Karen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Friberg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Bild 4" descr="Bildergebnis fÃ¼r architek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2" y="3166533"/>
            <a:ext cx="3398678" cy="211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7376619" y="4940697"/>
            <a:ext cx="3504742" cy="110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25"/>
              </a:lnSpc>
              <a:spcAft>
                <a:spcPts val="1125"/>
              </a:spcAft>
            </a:pPr>
            <a:endParaRPr lang="de-D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https://www.google.de/url?sa=i&amp;source=images&amp;cd=&amp;cad=rja&amp;uact=8&amp;ved=2ahUKEwjkkZCYz_zhAhVI-6QKHX22ACsQjRx6BAgBEAU&amp;url=http%3A%2F%2Fwww.heimhelden.de%2Fwie-finde-ich-den-richtigen-</a:t>
            </a: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architekten&amp;psig</a:t>
            </a:r>
            <a:r>
              <a:rPr lang="de-DE" sz="8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=AOvVaw0ezeA0ZlkD_PTHL5Z4B_U5&amp;ust=1556878661327980</a:t>
            </a:r>
            <a:endParaRPr lang="de-D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The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0269" y="1817826"/>
            <a:ext cx="9603275" cy="3294576"/>
          </a:xfrm>
        </p:spPr>
        <p:txBody>
          <a:bodyPr/>
          <a:lstStyle/>
          <a:p>
            <a:pPr marL="0" indent="0">
              <a:buNone/>
            </a:pPr>
            <a:r>
              <a:rPr lang="de-DE" sz="1600" b="1" u="sng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ADVANCEMENT FOR ARCHITECTS</a:t>
            </a:r>
            <a:endParaRPr lang="de-DE" sz="16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achitects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advance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become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architectural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engineering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managers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de-DE" dirty="0"/>
          </a:p>
        </p:txBody>
      </p:sp>
      <p:pic>
        <p:nvPicPr>
          <p:cNvPr id="4" name="Bild 17" descr="Bildergebnis fÃ¼r architek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25" y="2866020"/>
            <a:ext cx="312420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7450667" y="5527833"/>
            <a:ext cx="6024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https://thumbs.dreamstime.com/z/architekt-der-sein-projekt-sich-vorstellt-34468141.jpg</a:t>
            </a:r>
          </a:p>
        </p:txBody>
      </p:sp>
      <p:pic>
        <p:nvPicPr>
          <p:cNvPr id="6" name="Bild 13" descr="Bildergebnis fÃ¼r architek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45" y="2933541"/>
            <a:ext cx="3045990" cy="17823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2279545" y="4873875"/>
            <a:ext cx="3045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url?sa=i&amp;source=images&amp;cd=&amp;cad=rja&amp;uact=8&amp;ved=2ahUKEwjcp-HYz_zhAhUPMewKHV7qCbsQjRx6BAgBEAU&amp;url=https%3A%2F%2Fwww.jobboerse-direkt.de%2Fblog%2Ftraumberuf-architekt-im-realitaetscheck%2F&amp;psig=AOvVaw3VclIa61FEW9_3i4OKWzVD&amp;ust=1556878808600773</a:t>
            </a:r>
          </a:p>
        </p:txBody>
      </p:sp>
    </p:spTree>
    <p:extLst>
      <p:ext uri="{BB962C8B-B14F-4D97-AF65-F5344CB8AC3E}">
        <p14:creationId xmlns:p14="http://schemas.microsoft.com/office/powerpoint/2010/main" val="18554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764" y="986575"/>
            <a:ext cx="9603275" cy="1049235"/>
          </a:xfrm>
        </p:spPr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foreign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FHE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foreign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countries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have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same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opportunities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Germany </a:t>
            </a: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offer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international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have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period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International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Affairs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Department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cares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fort he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foreign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79" y="3723270"/>
            <a:ext cx="2619375" cy="17430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588778" y="5466345"/>
            <a:ext cx="2619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https://www.google.de/url?sa=i&amp;source=images&amp;cd=&amp;ved=2ahUKEwi2h6m_6ojiAhWysaQKHY1JCrsQjRx6BAgBEAU&amp;url=https%3A%2F%2Fwww.hit-erfurt.de%2Ffh-erfurt%2F&amp;psig=AOvVaw2YiLk8vkGV12rX6f0ojjBZ&amp;ust=1557298307093164</a:t>
            </a:r>
          </a:p>
        </p:txBody>
      </p:sp>
    </p:spTree>
    <p:extLst>
      <p:ext uri="{BB962C8B-B14F-4D97-AF65-F5344CB8AC3E}">
        <p14:creationId xmlns:p14="http://schemas.microsoft.com/office/powerpoint/2010/main" val="28557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Erasmus +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further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possibility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twelve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months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sponorship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European Union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scholarship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cknowledgement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achivements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furnished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abroad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freeing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selected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university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de-DE" dirty="0"/>
          </a:p>
        </p:txBody>
      </p:sp>
      <p:pic>
        <p:nvPicPr>
          <p:cNvPr id="2050" name="Picture 2" descr="Bildergebnis fÃ¼r Erasmus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02" y="2002559"/>
            <a:ext cx="3747655" cy="24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7457901" y="4522005"/>
            <a:ext cx="3747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https://www.google.de/url?sa=i&amp;source=images&amp;cd=&amp;cad=rja&amp;uact=8&amp;ved=2ahUKEwi-icOA6ojiAhVKDuwKHaZjDjYQjRx6BAgBEAU&amp;url=https%3A%2F%2Fblog.studocu.com%2Fde%2Fgut-zu-wissen%2Ferasmus-programm%2F&amp;psig=AOvVaw2DbPiuJv7AK7yoWzLDbS7V&amp;ust=1557298194833255</a:t>
            </a:r>
          </a:p>
        </p:txBody>
      </p:sp>
    </p:spTree>
    <p:extLst>
      <p:ext uri="{BB962C8B-B14F-4D97-AF65-F5344CB8AC3E}">
        <p14:creationId xmlns:p14="http://schemas.microsoft.com/office/powerpoint/2010/main" val="1449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Content: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0270" y="1847569"/>
            <a:ext cx="9603275" cy="3294576"/>
          </a:xfrm>
        </p:spPr>
        <p:txBody>
          <a:bodyPr/>
          <a:lstStyle/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2. Study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program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Universities</a:t>
            </a:r>
            <a:endParaRPr lang="de-DE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4. The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profession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architect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foreign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6. Erasmus+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0270" y="1864199"/>
            <a:ext cx="9603275" cy="3294576"/>
          </a:xfrm>
        </p:spPr>
        <p:txBody>
          <a:bodyPr/>
          <a:lstStyle/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planning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draft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creation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buildings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also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creation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single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rooms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degree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Bachelor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Arts in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architecture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(Erfurt), Bachelor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Science (Weimar) </a:t>
            </a: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duration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six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semesters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start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in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winter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don´t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N.C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de-DE" dirty="0"/>
          </a:p>
        </p:txBody>
      </p:sp>
      <p:pic>
        <p:nvPicPr>
          <p:cNvPr id="4" name="Bild 21" descr="Bildergebnis fÃ¼r architek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69" y="3275215"/>
            <a:ext cx="3934864" cy="1960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6406169" y="5097176"/>
            <a:ext cx="3934864" cy="99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000" dirty="0">
                <a:latin typeface="Calibri Light" panose="020F0302020204030204" pitchFamily="34" charset="0"/>
                <a:ea typeface="Calibri" panose="020F0502020204030204" pitchFamily="34" charset="0"/>
              </a:rPr>
              <a:t>http://www.paz-online.de/var/storage/images/waz-az/wolfsburg/volkswagen/was-macht-eigentlich-ein-cloud-architekt-bei-volkswagen/694974387-1-ger-DE/Was-macht-eigentlich-ein-Cloud-Architekt-bei-Volkswagen_big_teaser_article.jpg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0270" y="1636903"/>
            <a:ext cx="9603275" cy="3294576"/>
          </a:xfrm>
        </p:spPr>
        <p:txBody>
          <a:bodyPr>
            <a:normAutofit/>
          </a:bodyPr>
          <a:lstStyle/>
          <a:p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time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canidature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15th 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May – 15th September</a:t>
            </a:r>
          </a:p>
          <a:p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after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years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professional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qualification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job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master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degree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bachelor´s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degree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drafts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130270" y="3468555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creatively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scientific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technical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basic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knowledege</a:t>
            </a:r>
            <a:endParaRPr lang="de-DE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internships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connect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experiences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internships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basic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knowledge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16" y="1811205"/>
            <a:ext cx="2762250" cy="165735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499156" y="3582086"/>
            <a:ext cx="2824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imgres?imgurl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https%3A%2F%2Fwww.waschitza.de%2Fwp-content%2Fuploads%2F2016%2F12%2Ffertighaus-1-832x500.jpg&amp;imgrefurl=https%3A%2F%2Fwww.waschitza.de%2Ffertighaus-bauen-mit-architekt-eine-gute-idee%2F&amp;docid=qzM7Bliz26cSIM&amp;tbnid=803ldHV-s6HR5M%3A&amp;vet=10ahUKEwiU45iD64jiAhUDUBUIHUJrDSEQMwhHKAYwBg..i&amp;w=832&amp;h=500&amp;bih=969&amp;biw=1920&amp;q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Architekt&amp;ved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=0ahUKEwiU45iD64jiAhUDUBUIHUJrDSEQMwhHKAYwBg&amp;iact=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mrc&amp;uact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=8</a:t>
            </a:r>
          </a:p>
        </p:txBody>
      </p:sp>
    </p:spTree>
    <p:extLst>
      <p:ext uri="{BB962C8B-B14F-4D97-AF65-F5344CB8AC3E}">
        <p14:creationId xmlns:p14="http://schemas.microsoft.com/office/powerpoint/2010/main" val="41432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Study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0270" y="1963954"/>
            <a:ext cx="9603275" cy="3294576"/>
          </a:xfrm>
        </p:spPr>
        <p:txBody>
          <a:bodyPr>
            <a:normAutofit fontScale="92500" lnSpcReduction="10000"/>
          </a:bodyPr>
          <a:lstStyle/>
          <a:p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irst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communicates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basic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design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presentation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skills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along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fundamental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principles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architectural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design,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lectures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provide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basic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theoretical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foundation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following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two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years</a:t>
            </a:r>
            <a:endParaRPr lang="de-DE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second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design,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construction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urban design 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main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areas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focus</a:t>
            </a:r>
            <a:endParaRPr lang="de-DE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third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semester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partner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university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Germany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abroad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period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professional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  <a:endParaRPr lang="de-DE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sixth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final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semester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Bachelor Thesis</a:t>
            </a:r>
          </a:p>
          <a:p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4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Univerities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Fachhochschule Erfurt </a:t>
            </a:r>
            <a:b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Schlüterstraße 1 </a:t>
            </a:r>
            <a:b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99089 Erfurt</a:t>
            </a:r>
            <a:b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Germany </a:t>
            </a:r>
          </a:p>
          <a:p>
            <a:pPr marL="0" indent="0">
              <a:buNone/>
            </a:pPr>
            <a:endParaRPr lang="de-DE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  <p:sp>
        <p:nvSpPr>
          <p:cNvPr id="4" name="AutoShape 2" descr="Bildergebnis fÃ¼r FH Erf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8" name="Picture 4" descr="Bildergebnis fÃ¼r FH Erf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14" y="1923866"/>
            <a:ext cx="3222440" cy="24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005414" y="4635348"/>
            <a:ext cx="322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https://www.google.de/url?sa=i&amp;source=images&amp;cd=&amp;cad=rja&amp;uact=8&amp;ved=2ahUKEwiOt9z654jiAhUSNOwKHV-fDtEQjRx6BAgBEAU&amp;url=https%3A%2F%2Fwww.studis-online.de%2FHochschulen%2FFH-Erfurt%2F&amp;psig=AOvVaw1vftm2BvCb_CyZA2d8wbn_&amp;ust=1557297628544142</a:t>
            </a:r>
          </a:p>
        </p:txBody>
      </p:sp>
    </p:spTree>
    <p:extLst>
      <p:ext uri="{BB962C8B-B14F-4D97-AF65-F5344CB8AC3E}">
        <p14:creationId xmlns:p14="http://schemas.microsoft.com/office/powerpoint/2010/main" val="2708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Univerities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Bauhaus-Universität Weimar </a:t>
            </a:r>
            <a:b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Geschwister-Scholl-Straße 8 </a:t>
            </a:r>
            <a:b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99423 Weimar</a:t>
            </a:r>
            <a:b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Germany 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909" y="2002559"/>
            <a:ext cx="3395420" cy="225949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548909" y="4431267"/>
            <a:ext cx="3395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imgres?imgurl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https%3A%2F%2Fwww.uni-weimar.de%2Ffileadmin%2F_processed_%2F7%2F6%2Fcsm_hauptgebaeude_2b71a16adf.jpg&amp;imgrefurl=https%3A%2F%2Fwww.uni-weimar.de%2Fen%2Funiversity%2Fnews%2Fbauhausjournal-online%2Ftitel%2Fstartschuss-fuer-die-modellregion-zur-umsetzung-von-wasserstoff-technologien%2F&amp;docid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aECHRsREeTpTeM&amp;tbnid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=zXlE9lSqbHiwXM%3A&amp;vet=10ahUKEwjG3rOt6IjiAhUdRBUIHaJmCdwQMwg-KAIwAg..i&amp;w=1504&amp;h=1000&amp;bih=969&amp;biw=1920&amp;q=Bauhaus%20Uni%20weimar&amp;ved=0ahUKEwjG3rOt6IjiAhUdRBUIHaJmCdwQMwg-KAIwAg&amp;iact=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mrc&amp;uact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=8</a:t>
            </a:r>
            <a:endParaRPr lang="de-DE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The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offices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architects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engineers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designers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cities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landscapes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single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rooms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inform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about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building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design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houses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factories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office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buildings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stuctures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meet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determine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structures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give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preliminary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estimates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cost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construction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time</a:t>
            </a: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prepare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structure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specifications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054" y="2171769"/>
            <a:ext cx="2466975" cy="18478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584275" y="4142906"/>
            <a:ext cx="2654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imgres?imgurl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=https%3A%2F%2Fwww.bauen.de%2Fmedia%2Fmedia%2FRatgeber%2FPlanen%2FBauweise%2FHOAI%2FArchitekt_HOAI_Liste_iStock_tetmc.jpg&amp;imgrefurl=https%3A%2F%2Fwww.bauen.de%2Fa%2Fdie-hoai-und-ihre-leistungsphasen-so-berechnet-der-architekt-sein-honorar.html&amp;docid=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sMoiSh-lBo-KqM&amp;tbnid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=yoTokWK5FsdXaM%3A&amp;vet=10ahUKEwiU45iD64jiAhUDUBUIHUJrDSEQMwhjKBUwFQ..i&amp;w=1000&amp;h=750&amp;bih=969&amp;biw=1920&amp;q=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Architekt&amp;ved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=0ahUKEwiU45iD64jiAhUDUBUIHUJrDSEQMwhjKBUwFQ&amp;iact=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mrc&amp;uact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=8</a:t>
            </a:r>
          </a:p>
        </p:txBody>
      </p:sp>
    </p:spTree>
    <p:extLst>
      <p:ext uri="{BB962C8B-B14F-4D97-AF65-F5344CB8AC3E}">
        <p14:creationId xmlns:p14="http://schemas.microsoft.com/office/powerpoint/2010/main" val="13625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The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direct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workers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who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prepare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drawings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documents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prepare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scaled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drawings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either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software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hand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prepare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contract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documents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building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contractors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manage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construction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contracts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visit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worksites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ensure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construction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adheres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architectural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plans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seek</a:t>
            </a:r>
            <a:r>
              <a:rPr lang="de-D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marketing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giving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presentations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599" y="2171769"/>
            <a:ext cx="2619375" cy="17430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33941" y="4028875"/>
            <a:ext cx="2721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https://www.google.de/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imgres?imgurl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https%3A%2F%2Fwww.talu.de%2Fwp-content%2Fuploads%2F2018%2F09%2Fwas-kostet-ein-architekt-192461-fp-696x464.jpg&amp;imgrefurl=https%3A%2F%2Fwww.talu.de%2Farchitekt-kosten%2F&amp;docid=yTGVLTAEWzs2IM&amp;tbnid=OQ71NtD6gomfSM%3A&amp;vet=10ahUKEwiU45iD64jiAhUDUBUIHUJrDSEQMwhGKAUwBQ..i&amp;w=696&amp;h=464&amp;bih=969&amp;biw=1920&amp;q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Architekt&amp;ved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=0ahUKEwiU45iD64jiAhUDUBUIHUJrDSEQMwhGKAUwBQ&amp;iact=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mrc&amp;uact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=8</a:t>
            </a:r>
          </a:p>
        </p:txBody>
      </p:sp>
    </p:spTree>
    <p:extLst>
      <p:ext uri="{BB962C8B-B14F-4D97-AF65-F5344CB8AC3E}">
        <p14:creationId xmlns:p14="http://schemas.microsoft.com/office/powerpoint/2010/main" val="28704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0</TotalTime>
  <Words>482</Words>
  <Application>Microsoft Office PowerPoint</Application>
  <PresentationFormat>Breitbild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</vt:lpstr>
      <vt:lpstr>Gallery</vt:lpstr>
      <vt:lpstr>Studying Architecture  in Thuringia  </vt:lpstr>
      <vt:lpstr>Content:</vt:lpstr>
      <vt:lpstr>1. What is it? </vt:lpstr>
      <vt:lpstr>1. What is it? </vt:lpstr>
      <vt:lpstr>2. Study program  </vt:lpstr>
      <vt:lpstr>3. Univerities </vt:lpstr>
      <vt:lpstr>3. Univerities </vt:lpstr>
      <vt:lpstr>4. The profession </vt:lpstr>
      <vt:lpstr>4. The profession </vt:lpstr>
      <vt:lpstr>4. The profession </vt:lpstr>
      <vt:lpstr>5. Requirements for foreign students at FHE</vt:lpstr>
      <vt:lpstr>6. Erasmus +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Architecture  in Thuringia</dc:title>
  <dc:creator>Selina Reinhold</dc:creator>
  <cp:lastModifiedBy>Selina Reinhold</cp:lastModifiedBy>
  <cp:revision>8</cp:revision>
  <dcterms:created xsi:type="dcterms:W3CDTF">2019-05-02T10:26:46Z</dcterms:created>
  <dcterms:modified xsi:type="dcterms:W3CDTF">2019-05-07T07:07:23Z</dcterms:modified>
</cp:coreProperties>
</file>