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5" r:id="rId7"/>
    <p:sldId id="264" r:id="rId8"/>
    <p:sldId id="260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bildung.de/berufe/krankenpfleger/" TargetMode="External"/><Relationship Id="rId2" Type="http://schemas.openxmlformats.org/officeDocument/2006/relationships/hyperlink" Target="https://www.merkur.de/leben/karriere/gehalt-krankenschwester-krankenpfleger-zr-953293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usbildungspark.com/berufsbilder/gesundheits-und-krankenpfleg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Professional Orientation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Opportunities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profession</a:t>
            </a:r>
            <a:r>
              <a:rPr lang="de-DE" dirty="0" smtClean="0"/>
              <a:t> </a:t>
            </a:r>
            <a:r>
              <a:rPr lang="de-DE" dirty="0" err="1" smtClean="0"/>
              <a:t>nurse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08" y="685799"/>
            <a:ext cx="4732022" cy="31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14" y="156401"/>
            <a:ext cx="8534400" cy="1507067"/>
          </a:xfrm>
        </p:spPr>
        <p:txBody>
          <a:bodyPr/>
          <a:lstStyle/>
          <a:p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7215" y="2215342"/>
            <a:ext cx="8534400" cy="3615267"/>
          </a:xfrm>
        </p:spPr>
        <p:txBody>
          <a:bodyPr>
            <a:normAutofit fontScale="92500" lnSpcReduction="10000"/>
          </a:bodyPr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1. </a:t>
            </a:r>
            <a:r>
              <a:rPr lang="de-DE" dirty="0"/>
              <a:t>G</a:t>
            </a:r>
            <a:r>
              <a:rPr lang="de-DE" dirty="0" smtClean="0"/>
              <a:t>eneral </a:t>
            </a:r>
            <a:r>
              <a:rPr lang="de-DE" dirty="0" err="1" smtClean="0"/>
              <a:t>facts</a:t>
            </a:r>
            <a:endParaRPr lang="de-DE" dirty="0" smtClean="0"/>
          </a:p>
          <a:p>
            <a:r>
              <a:rPr lang="de-DE" dirty="0" smtClean="0"/>
              <a:t>1.1  Work </a:t>
            </a:r>
            <a:r>
              <a:rPr lang="de-DE" dirty="0" err="1" smtClean="0"/>
              <a:t>places</a:t>
            </a:r>
            <a:endParaRPr lang="de-DE" dirty="0" smtClean="0"/>
          </a:p>
          <a:p>
            <a:r>
              <a:rPr lang="de-DE" dirty="0" smtClean="0"/>
              <a:t>1.2 </a:t>
            </a:r>
            <a:r>
              <a:rPr lang="de-DE" dirty="0"/>
              <a:t> </a:t>
            </a:r>
            <a:r>
              <a:rPr lang="de-DE" dirty="0" smtClean="0"/>
              <a:t>Tasks </a:t>
            </a:r>
          </a:p>
          <a:p>
            <a:r>
              <a:rPr lang="de-DE" dirty="0" smtClean="0"/>
              <a:t>1.3  </a:t>
            </a:r>
            <a:r>
              <a:rPr lang="de-DE" dirty="0" err="1" smtClean="0"/>
              <a:t>Salary</a:t>
            </a:r>
            <a:endParaRPr lang="de-DE" dirty="0" smtClean="0"/>
          </a:p>
          <a:p>
            <a:r>
              <a:rPr lang="de-DE" dirty="0"/>
              <a:t>2</a:t>
            </a:r>
            <a:r>
              <a:rPr lang="de-DE" dirty="0" smtClean="0"/>
              <a:t>.</a:t>
            </a:r>
            <a:r>
              <a:rPr lang="de-DE" dirty="0" smtClean="0"/>
              <a:t> </a:t>
            </a:r>
            <a:r>
              <a:rPr lang="de-DE" dirty="0" err="1"/>
              <a:t>U</a:t>
            </a:r>
            <a:r>
              <a:rPr lang="de-DE" dirty="0" err="1" smtClean="0"/>
              <a:t>niversities</a:t>
            </a:r>
            <a:endParaRPr lang="de-DE" dirty="0" smtClean="0"/>
          </a:p>
          <a:p>
            <a:r>
              <a:rPr lang="de-DE" dirty="0"/>
              <a:t>3</a:t>
            </a:r>
            <a:r>
              <a:rPr lang="de-DE" dirty="0" smtClean="0"/>
              <a:t>. </a:t>
            </a:r>
            <a:r>
              <a:rPr lang="de-DE" dirty="0"/>
              <a:t>C</a:t>
            </a:r>
            <a:r>
              <a:rPr lang="de-DE" dirty="0" smtClean="0"/>
              <a:t>areer </a:t>
            </a:r>
            <a:r>
              <a:rPr lang="de-DE" dirty="0" err="1" smtClean="0"/>
              <a:t>opportunities</a:t>
            </a:r>
            <a:endParaRPr lang="de-DE" dirty="0" smtClean="0"/>
          </a:p>
          <a:p>
            <a:r>
              <a:rPr lang="de-DE" dirty="0" smtClean="0"/>
              <a:t>4. </a:t>
            </a:r>
            <a:r>
              <a:rPr lang="de-DE" dirty="0" err="1" smtClean="0"/>
              <a:t>Sources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914" y="779510"/>
            <a:ext cx="5954519" cy="39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3529" y="415636"/>
            <a:ext cx="8534400" cy="1555403"/>
          </a:xfrm>
        </p:spPr>
        <p:txBody>
          <a:bodyPr/>
          <a:lstStyle/>
          <a:p>
            <a:r>
              <a:rPr lang="de-DE" dirty="0" smtClean="0"/>
              <a:t>1. General </a:t>
            </a:r>
            <a:r>
              <a:rPr lang="de-DE" dirty="0" err="1" smtClean="0"/>
              <a:t>facts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529" y="1612669"/>
            <a:ext cx="8534400" cy="4575387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apprenticeship</a:t>
            </a:r>
            <a:r>
              <a:rPr lang="de-DE" dirty="0" smtClean="0"/>
              <a:t> but also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en-US" dirty="0" smtClean="0"/>
              <a:t> </a:t>
            </a:r>
            <a:r>
              <a:rPr lang="en-US" dirty="0"/>
              <a:t>health field, nursing management, nursing sciences, nursing educational theory studies at a university or advanced technical </a:t>
            </a:r>
            <a:r>
              <a:rPr lang="en-US" dirty="0" smtClean="0"/>
              <a:t>college ; Condition </a:t>
            </a:r>
            <a:r>
              <a:rPr lang="en-US" dirty="0"/>
              <a:t>is the </a:t>
            </a:r>
            <a:r>
              <a:rPr lang="en-US" dirty="0" smtClean="0"/>
              <a:t>Abitur/final school leaving examination </a:t>
            </a:r>
            <a:r>
              <a:rPr lang="en-US" dirty="0"/>
              <a:t>or professional </a:t>
            </a:r>
            <a:r>
              <a:rPr lang="en-US" dirty="0" smtClean="0"/>
              <a:t>Abitur/final school leaving examination. </a:t>
            </a:r>
            <a:endParaRPr lang="en-US" dirty="0"/>
          </a:p>
          <a:p>
            <a:r>
              <a:rPr lang="en-US" dirty="0" err="1" smtClean="0"/>
              <a:t>normaly</a:t>
            </a:r>
            <a:r>
              <a:rPr lang="en-US" dirty="0" smtClean="0"/>
              <a:t> 3 years ; secondary school leaving certificate </a:t>
            </a:r>
            <a:r>
              <a:rPr lang="en-US" dirty="0" smtClean="0"/>
              <a:t>is required</a:t>
            </a:r>
          </a:p>
          <a:p>
            <a:r>
              <a:rPr lang="en-US" dirty="0" smtClean="0"/>
              <a:t>Working times</a:t>
            </a:r>
            <a:r>
              <a:rPr lang="en-US" dirty="0"/>
              <a:t>: </a:t>
            </a:r>
            <a:r>
              <a:rPr lang="en-US" dirty="0" smtClean="0"/>
              <a:t>shift work &amp; weekend and night work </a:t>
            </a:r>
          </a:p>
          <a:p>
            <a:r>
              <a:rPr lang="en-US" dirty="0"/>
              <a:t>View of a job in the nursing is very </a:t>
            </a:r>
            <a:r>
              <a:rPr lang="en-US" dirty="0" smtClean="0"/>
              <a:t>good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0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505536"/>
            <a:ext cx="8534400" cy="1507067"/>
          </a:xfrm>
        </p:spPr>
        <p:txBody>
          <a:bodyPr/>
          <a:lstStyle/>
          <a:p>
            <a:r>
              <a:rPr lang="de-DE" dirty="0" smtClean="0"/>
              <a:t> 1.1 Work </a:t>
            </a:r>
            <a:r>
              <a:rPr lang="de-DE" dirty="0" err="1" smtClean="0"/>
              <a:t>places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31" y="2190403"/>
            <a:ext cx="8534400" cy="3615267"/>
          </a:xfrm>
        </p:spPr>
        <p:txBody>
          <a:bodyPr/>
          <a:lstStyle/>
          <a:p>
            <a:r>
              <a:rPr lang="en-US" dirty="0" smtClean="0"/>
              <a:t>hospitals </a:t>
            </a:r>
            <a:endParaRPr lang="en-US" dirty="0"/>
          </a:p>
          <a:p>
            <a:r>
              <a:rPr lang="en-US" dirty="0" smtClean="0"/>
              <a:t>specialist </a:t>
            </a:r>
            <a:r>
              <a:rPr lang="en-US" dirty="0"/>
              <a:t>practices </a:t>
            </a:r>
          </a:p>
          <a:p>
            <a:r>
              <a:rPr lang="en-US" dirty="0" smtClean="0"/>
              <a:t>health </a:t>
            </a:r>
            <a:r>
              <a:rPr lang="en-US" dirty="0" err="1"/>
              <a:t>centres</a:t>
            </a:r>
            <a:r>
              <a:rPr lang="en-US" dirty="0"/>
              <a:t> </a:t>
            </a:r>
          </a:p>
          <a:p>
            <a:r>
              <a:rPr lang="en-US" dirty="0" smtClean="0"/>
              <a:t>old </a:t>
            </a:r>
            <a:r>
              <a:rPr lang="en-US" dirty="0"/>
              <a:t>people's residential and nursing homes </a:t>
            </a:r>
          </a:p>
          <a:p>
            <a:r>
              <a:rPr lang="en-US" dirty="0" smtClean="0"/>
              <a:t>dormitories </a:t>
            </a:r>
            <a:r>
              <a:rPr lang="en-US" dirty="0"/>
              <a:t>for people with disabilities </a:t>
            </a:r>
          </a:p>
          <a:p>
            <a:r>
              <a:rPr lang="en-US" dirty="0"/>
              <a:t>for outpatient social services </a:t>
            </a:r>
          </a:p>
          <a:p>
            <a:r>
              <a:rPr lang="en-US" dirty="0"/>
              <a:t>with health insurance companies/medical services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051" y="505536"/>
            <a:ext cx="4414163" cy="29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538787"/>
            <a:ext cx="8534400" cy="1507067"/>
          </a:xfrm>
        </p:spPr>
        <p:txBody>
          <a:bodyPr/>
          <a:lstStyle/>
          <a:p>
            <a:r>
              <a:rPr lang="de-DE" dirty="0" smtClean="0"/>
              <a:t>1.2 Tasks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2506288"/>
            <a:ext cx="8534400" cy="3615267"/>
          </a:xfrm>
        </p:spPr>
        <p:txBody>
          <a:bodyPr/>
          <a:lstStyle/>
          <a:p>
            <a:r>
              <a:rPr lang="en-US" dirty="0"/>
              <a:t>Looking and caring for </a:t>
            </a:r>
            <a:r>
              <a:rPr lang="en-US" dirty="0" smtClean="0"/>
              <a:t>patients (body </a:t>
            </a:r>
            <a:r>
              <a:rPr lang="en-US" dirty="0"/>
              <a:t>hygiene and </a:t>
            </a:r>
            <a:r>
              <a:rPr lang="en-US" dirty="0" smtClean="0"/>
              <a:t>food intake)</a:t>
            </a:r>
            <a:endParaRPr lang="en-US" dirty="0"/>
          </a:p>
          <a:p>
            <a:r>
              <a:rPr lang="de-DE" dirty="0" err="1"/>
              <a:t>Carrying</a:t>
            </a:r>
            <a:r>
              <a:rPr lang="de-DE" dirty="0"/>
              <a:t> out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 smtClean="0"/>
              <a:t>treatments</a:t>
            </a:r>
            <a:endParaRPr lang="de-DE" dirty="0"/>
          </a:p>
          <a:p>
            <a:r>
              <a:rPr lang="en-US" dirty="0"/>
              <a:t>Assisting in investigations and operations </a:t>
            </a:r>
            <a:r>
              <a:rPr lang="en-US" dirty="0" smtClean="0"/>
              <a:t>(preparing OP’s)</a:t>
            </a:r>
            <a:endParaRPr lang="en-US" dirty="0"/>
          </a:p>
          <a:p>
            <a:r>
              <a:rPr lang="de-DE" dirty="0" err="1" smtClean="0"/>
              <a:t>Leading</a:t>
            </a:r>
            <a:r>
              <a:rPr lang="de-DE" dirty="0" smtClean="0"/>
              <a:t> </a:t>
            </a:r>
            <a:r>
              <a:rPr lang="de-DE" dirty="0" err="1" smtClean="0"/>
              <a:t>patient‘s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advice</a:t>
            </a:r>
            <a:r>
              <a:rPr lang="de-DE" dirty="0" smtClean="0"/>
              <a:t> </a:t>
            </a:r>
            <a:r>
              <a:rPr lang="de-DE" dirty="0" err="1" smtClean="0"/>
              <a:t>conversations</a:t>
            </a:r>
            <a:r>
              <a:rPr lang="de-DE" dirty="0" smtClean="0"/>
              <a:t>)</a:t>
            </a:r>
          </a:p>
          <a:p>
            <a:r>
              <a:rPr lang="de-DE" dirty="0" smtClean="0"/>
              <a:t>Manage Patient </a:t>
            </a:r>
            <a:r>
              <a:rPr lang="de-DE" dirty="0" err="1"/>
              <a:t>files</a:t>
            </a:r>
            <a:r>
              <a:rPr lang="de-DE" dirty="0"/>
              <a:t> </a:t>
            </a:r>
            <a:endParaRPr lang="de-DE" dirty="0" smtClean="0"/>
          </a:p>
          <a:p>
            <a:r>
              <a:rPr lang="en-US" dirty="0"/>
              <a:t>Taking organization and administrative </a:t>
            </a:r>
            <a:r>
              <a:rPr lang="en-US" dirty="0" smtClean="0"/>
              <a:t>tasks (documenting </a:t>
            </a:r>
            <a:r>
              <a:rPr lang="en-US" dirty="0"/>
              <a:t>observations and care </a:t>
            </a:r>
            <a:r>
              <a:rPr lang="en-US" dirty="0" smtClean="0"/>
              <a:t>measures </a:t>
            </a:r>
            <a:r>
              <a:rPr lang="en-US" dirty="0"/>
              <a:t>; </a:t>
            </a:r>
            <a:r>
              <a:rPr lang="en-US" dirty="0" smtClean="0"/>
              <a:t>preparing </a:t>
            </a:r>
            <a:r>
              <a:rPr lang="en-US" dirty="0"/>
              <a:t>care </a:t>
            </a:r>
            <a:r>
              <a:rPr lang="en-US" dirty="0" smtClean="0"/>
              <a:t>plans</a:t>
            </a:r>
            <a:r>
              <a:rPr lang="en-US" dirty="0"/>
              <a:t> ; </a:t>
            </a:r>
            <a:r>
              <a:rPr lang="en-US" dirty="0" smtClean="0"/>
              <a:t>carrying </a:t>
            </a:r>
            <a:r>
              <a:rPr lang="en-US" dirty="0"/>
              <a:t>out </a:t>
            </a:r>
            <a:r>
              <a:rPr lang="en-US" dirty="0" smtClean="0"/>
              <a:t>invoices</a:t>
            </a:r>
            <a:r>
              <a:rPr lang="en-US" dirty="0"/>
              <a:t> ; </a:t>
            </a:r>
            <a:r>
              <a:rPr lang="en-US" dirty="0" smtClean="0"/>
              <a:t>manage material </a:t>
            </a:r>
            <a:r>
              <a:rPr lang="en-US" dirty="0"/>
              <a:t>s</a:t>
            </a:r>
            <a:r>
              <a:rPr lang="en-US" dirty="0" smtClean="0"/>
              <a:t>tock) </a:t>
            </a:r>
            <a:endParaRPr lang="en-US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540" y="538787"/>
            <a:ext cx="3255480" cy="15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530474"/>
            <a:ext cx="8534400" cy="1507067"/>
          </a:xfrm>
        </p:spPr>
        <p:txBody>
          <a:bodyPr/>
          <a:lstStyle/>
          <a:p>
            <a:r>
              <a:rPr lang="de-DE" dirty="0" smtClean="0"/>
              <a:t>1.3 </a:t>
            </a:r>
            <a:r>
              <a:rPr lang="de-DE" dirty="0" err="1" smtClean="0"/>
              <a:t>Salary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904" y="1778924"/>
            <a:ext cx="8534400" cy="438419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1st </a:t>
            </a:r>
            <a:r>
              <a:rPr lang="en-US" dirty="0"/>
              <a:t>year of apprenticeship: 1,010 Euro </a:t>
            </a:r>
            <a:r>
              <a:rPr lang="en-US" dirty="0" smtClean="0"/>
              <a:t>gross </a:t>
            </a:r>
          </a:p>
          <a:p>
            <a:r>
              <a:rPr lang="en-US" dirty="0"/>
              <a:t>2nd apprenticeship year: 1,072 Euro gross </a:t>
            </a:r>
            <a:endParaRPr lang="en-US" dirty="0" smtClean="0"/>
          </a:p>
          <a:p>
            <a:r>
              <a:rPr lang="en-US" dirty="0"/>
              <a:t>3rd apprenticeship year: 1,173 Euro gross </a:t>
            </a:r>
            <a:endParaRPr lang="en-US" dirty="0" smtClean="0"/>
          </a:p>
          <a:p>
            <a:r>
              <a:rPr lang="en-US" dirty="0" smtClean="0"/>
              <a:t>Nurse salary in public service:</a:t>
            </a:r>
          </a:p>
          <a:p>
            <a:r>
              <a:rPr lang="en-US" dirty="0" smtClean="0"/>
              <a:t>entry </a:t>
            </a:r>
            <a:r>
              <a:rPr lang="en-US" dirty="0"/>
              <a:t>salary of about 2,000 to 2,400 euros </a:t>
            </a:r>
            <a:r>
              <a:rPr lang="en-US" dirty="0" smtClean="0"/>
              <a:t>gross </a:t>
            </a:r>
          </a:p>
          <a:p>
            <a:r>
              <a:rPr lang="en-US" dirty="0" smtClean="0"/>
              <a:t>after </a:t>
            </a:r>
            <a:r>
              <a:rPr lang="en-US" dirty="0"/>
              <a:t>13 years clinic employees already then earn about 3,200 euros </a:t>
            </a:r>
            <a:r>
              <a:rPr lang="en-US" dirty="0" smtClean="0"/>
              <a:t>gross </a:t>
            </a:r>
          </a:p>
          <a:p>
            <a:r>
              <a:rPr lang="en-US" dirty="0" smtClean="0"/>
              <a:t>surcharges </a:t>
            </a:r>
            <a:r>
              <a:rPr lang="en-US" dirty="0"/>
              <a:t>for night shift, sunbathe and on holidays service, are </a:t>
            </a:r>
            <a:r>
              <a:rPr lang="en-US" dirty="0" smtClean="0"/>
              <a:t>added</a:t>
            </a:r>
          </a:p>
          <a:p>
            <a:r>
              <a:rPr lang="en-US" dirty="0" smtClean="0"/>
              <a:t>In leading position more salary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8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093" y="522161"/>
            <a:ext cx="8534400" cy="1507067"/>
          </a:xfrm>
        </p:spPr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 err="1" smtClean="0"/>
              <a:t>universities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093" y="2506287"/>
            <a:ext cx="8534400" cy="3615267"/>
          </a:xfrm>
        </p:spPr>
        <p:txBody>
          <a:bodyPr/>
          <a:lstStyle/>
          <a:p>
            <a:r>
              <a:rPr lang="de-DE" dirty="0"/>
              <a:t>Alice Salomon </a:t>
            </a:r>
            <a:r>
              <a:rPr lang="de-DE" dirty="0" smtClean="0"/>
              <a:t>Hochschule Berlin</a:t>
            </a:r>
          </a:p>
          <a:p>
            <a:r>
              <a:rPr lang="de-DE" dirty="0"/>
              <a:t>also </a:t>
            </a:r>
            <a:r>
              <a:rPr lang="de-DE" dirty="0" smtClean="0"/>
              <a:t>Akademie Heidelberg</a:t>
            </a:r>
          </a:p>
          <a:p>
            <a:r>
              <a:rPr lang="de-DE" dirty="0" err="1"/>
              <a:t>Akkon</a:t>
            </a:r>
            <a:r>
              <a:rPr lang="de-DE" dirty="0"/>
              <a:t> Hochschule für </a:t>
            </a:r>
            <a:r>
              <a:rPr lang="de-DE" dirty="0" smtClean="0"/>
              <a:t>Humanwissenschaften Berlin</a:t>
            </a:r>
          </a:p>
          <a:p>
            <a:r>
              <a:rPr lang="de-DE" dirty="0"/>
              <a:t>Fachhochschule </a:t>
            </a:r>
            <a:r>
              <a:rPr lang="de-DE" dirty="0" smtClean="0"/>
              <a:t>Dresden</a:t>
            </a:r>
          </a:p>
          <a:p>
            <a:r>
              <a:rPr lang="de-DE" dirty="0"/>
              <a:t>Hochschule für </a:t>
            </a:r>
            <a:r>
              <a:rPr lang="de-DE" dirty="0" smtClean="0"/>
              <a:t>Gesundheit Bochum</a:t>
            </a:r>
          </a:p>
          <a:p>
            <a:r>
              <a:rPr lang="de-DE" dirty="0"/>
              <a:t>Ernst-Abbe-Hochschule </a:t>
            </a:r>
            <a:r>
              <a:rPr lang="de-DE" dirty="0" smtClean="0"/>
              <a:t>Jena</a:t>
            </a:r>
          </a:p>
          <a:p>
            <a:r>
              <a:rPr lang="de-DE" dirty="0"/>
              <a:t>Hochschule </a:t>
            </a:r>
            <a:r>
              <a:rPr lang="de-DE" dirty="0" smtClean="0"/>
              <a:t>Hof</a:t>
            </a:r>
          </a:p>
          <a:p>
            <a:r>
              <a:rPr lang="de-DE" dirty="0"/>
              <a:t>e</a:t>
            </a:r>
            <a:r>
              <a:rPr lang="de-DE" dirty="0" smtClean="0"/>
              <a:t>tc.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2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093" y="685800"/>
            <a:ext cx="8534400" cy="1507067"/>
          </a:xfrm>
        </p:spPr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</a:t>
            </a:r>
            <a:r>
              <a:rPr lang="de-DE" dirty="0" smtClean="0"/>
              <a:t>Career </a:t>
            </a:r>
            <a:r>
              <a:rPr lang="de-DE" dirty="0" err="1" smtClean="0"/>
              <a:t>opportunities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093" y="2389909"/>
            <a:ext cx="8534400" cy="3615267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 smtClean="0"/>
              <a:t>Surgery</a:t>
            </a:r>
            <a:r>
              <a:rPr lang="de-DE" dirty="0" smtClean="0"/>
              <a:t> </a:t>
            </a:r>
            <a:r>
              <a:rPr lang="de-DE" dirty="0" err="1" smtClean="0"/>
              <a:t>nurse</a:t>
            </a:r>
            <a:endParaRPr lang="de-DE" dirty="0" smtClean="0"/>
          </a:p>
          <a:p>
            <a:r>
              <a:rPr lang="de-DE" dirty="0" err="1"/>
              <a:t>Specialist</a:t>
            </a:r>
            <a:r>
              <a:rPr lang="de-DE" dirty="0"/>
              <a:t> </a:t>
            </a:r>
            <a:r>
              <a:rPr lang="de-DE" dirty="0" err="1"/>
              <a:t>nurse</a:t>
            </a:r>
            <a:r>
              <a:rPr lang="de-DE" dirty="0"/>
              <a:t> - intensive care/</a:t>
            </a:r>
            <a:r>
              <a:rPr lang="de-DE" dirty="0" err="1"/>
              <a:t>anaesthesia</a:t>
            </a:r>
            <a:r>
              <a:rPr lang="de-DE" dirty="0"/>
              <a:t> </a:t>
            </a:r>
          </a:p>
          <a:p>
            <a:r>
              <a:rPr lang="de-DE" dirty="0" err="1"/>
              <a:t>Specialist</a:t>
            </a:r>
            <a:r>
              <a:rPr lang="de-DE" dirty="0"/>
              <a:t> </a:t>
            </a:r>
            <a:r>
              <a:rPr lang="de-DE" dirty="0" err="1"/>
              <a:t>nurse</a:t>
            </a:r>
            <a:r>
              <a:rPr lang="de-DE" dirty="0"/>
              <a:t> - </a:t>
            </a:r>
            <a:r>
              <a:rPr lang="de-DE" dirty="0" err="1"/>
              <a:t>Oncology</a:t>
            </a:r>
            <a:r>
              <a:rPr lang="de-DE" dirty="0"/>
              <a:t> </a:t>
            </a:r>
          </a:p>
          <a:p>
            <a:r>
              <a:rPr lang="de-DE" dirty="0" err="1"/>
              <a:t>Specialist</a:t>
            </a:r>
            <a:r>
              <a:rPr lang="de-DE" dirty="0"/>
              <a:t> </a:t>
            </a:r>
            <a:r>
              <a:rPr lang="de-DE" dirty="0" err="1"/>
              <a:t>nurses</a:t>
            </a:r>
            <a:r>
              <a:rPr lang="de-DE" dirty="0"/>
              <a:t> - Hygiene </a:t>
            </a:r>
          </a:p>
          <a:p>
            <a:r>
              <a:rPr lang="de-DE" dirty="0" err="1"/>
              <a:t>Specialist</a:t>
            </a:r>
            <a:r>
              <a:rPr lang="de-DE" dirty="0"/>
              <a:t> </a:t>
            </a:r>
            <a:r>
              <a:rPr lang="de-DE" dirty="0" err="1"/>
              <a:t>nurse</a:t>
            </a:r>
            <a:r>
              <a:rPr lang="de-DE" dirty="0"/>
              <a:t> - (</a:t>
            </a:r>
            <a:r>
              <a:rPr lang="de-DE" dirty="0" err="1"/>
              <a:t>Geronto</a:t>
            </a:r>
            <a:r>
              <a:rPr lang="de-DE" dirty="0"/>
              <a:t>-)</a:t>
            </a:r>
            <a:r>
              <a:rPr lang="de-DE" dirty="0" err="1"/>
              <a:t>psychiatry</a:t>
            </a:r>
            <a:r>
              <a:rPr lang="de-DE" dirty="0"/>
              <a:t> </a:t>
            </a:r>
          </a:p>
          <a:p>
            <a:r>
              <a:rPr lang="de-DE" dirty="0" err="1"/>
              <a:t>Specialist</a:t>
            </a:r>
            <a:r>
              <a:rPr lang="de-DE" dirty="0"/>
              <a:t> </a:t>
            </a:r>
            <a:r>
              <a:rPr lang="de-DE" dirty="0" err="1"/>
              <a:t>landlord</a:t>
            </a:r>
            <a:r>
              <a:rPr lang="de-DE" dirty="0"/>
              <a:t> in </a:t>
            </a:r>
            <a:r>
              <a:rPr lang="de-DE" dirty="0" err="1"/>
              <a:t>geriatric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nursing</a:t>
            </a:r>
            <a:r>
              <a:rPr lang="de-DE" dirty="0"/>
              <a:t> care </a:t>
            </a:r>
          </a:p>
          <a:p>
            <a:r>
              <a:rPr lang="de-DE" dirty="0"/>
              <a:t>Business </a:t>
            </a:r>
            <a:r>
              <a:rPr lang="de-DE" dirty="0" err="1"/>
              <a:t>administrator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care </a:t>
            </a:r>
            <a:r>
              <a:rPr lang="de-DE" dirty="0" err="1"/>
              <a:t>sector</a:t>
            </a:r>
            <a:r>
              <a:rPr lang="de-DE" dirty="0"/>
              <a:t> </a:t>
            </a:r>
          </a:p>
          <a:p>
            <a:r>
              <a:rPr lang="de-DE" dirty="0"/>
              <a:t>Quality Manager in </a:t>
            </a:r>
            <a:r>
              <a:rPr lang="de-DE" dirty="0" err="1"/>
              <a:t>Healthcare</a:t>
            </a:r>
            <a:r>
              <a:rPr lang="de-DE" dirty="0"/>
              <a:t> </a:t>
            </a:r>
          </a:p>
          <a:p>
            <a:r>
              <a:rPr lang="de-DE" dirty="0" err="1"/>
              <a:t>wound</a:t>
            </a:r>
            <a:r>
              <a:rPr lang="de-DE" dirty="0"/>
              <a:t> </a:t>
            </a:r>
            <a:r>
              <a:rPr lang="de-DE" dirty="0" err="1"/>
              <a:t>manager</a:t>
            </a:r>
            <a:r>
              <a:rPr lang="de-DE" dirty="0"/>
              <a:t> 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272" y="918673"/>
            <a:ext cx="4411606" cy="29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093" y="480597"/>
            <a:ext cx="8534400" cy="1507067"/>
          </a:xfrm>
        </p:spPr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093" y="2489662"/>
            <a:ext cx="8534400" cy="3615267"/>
          </a:xfrm>
        </p:spPr>
        <p:txBody>
          <a:bodyPr/>
          <a:lstStyle/>
          <a:p>
            <a:r>
              <a:rPr lang="de-DE" dirty="0" smtClean="0"/>
              <a:t>Text </a:t>
            </a:r>
            <a:r>
              <a:rPr lang="de-DE" dirty="0" err="1" smtClean="0"/>
              <a:t>sources</a:t>
            </a:r>
            <a:r>
              <a:rPr lang="de-DE" dirty="0" smtClean="0"/>
              <a:t>:</a:t>
            </a:r>
          </a:p>
          <a:p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www.merkur.de/leben/karriere/gehalt-krankenschwester-krankenpfleger-zr-9532931.html</a:t>
            </a:r>
            <a:endParaRPr lang="de-DE" dirty="0" smtClean="0"/>
          </a:p>
          <a:p>
            <a:r>
              <a:rPr lang="de-DE" dirty="0">
                <a:hlinkClick r:id="rId3"/>
              </a:rPr>
              <a:t>https://www.ausbildung.de/berufe/krankenpfleger</a:t>
            </a:r>
            <a:r>
              <a:rPr lang="de-DE" dirty="0" smtClean="0">
                <a:hlinkClick r:id="rId3"/>
              </a:rPr>
              <a:t>/</a:t>
            </a:r>
            <a:endParaRPr lang="de-DE" dirty="0" smtClean="0"/>
          </a:p>
          <a:p>
            <a:r>
              <a:rPr lang="de-DE" dirty="0">
                <a:hlinkClick r:id="rId4"/>
              </a:rPr>
              <a:t>https://www.ausbildungspark.com/berufsbilder/gesundheits-und-krankenpfleger</a:t>
            </a:r>
            <a:r>
              <a:rPr lang="de-DE" dirty="0" smtClean="0">
                <a:hlinkClick r:id="rId4"/>
              </a:rPr>
              <a:t>/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173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358</Words>
  <Application>Microsoft Office PowerPoint</Application>
  <PresentationFormat>Breitbild</PresentationFormat>
  <Paragraphs>74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Century Gothic</vt:lpstr>
      <vt:lpstr>Wingdings 3</vt:lpstr>
      <vt:lpstr>Segment</vt:lpstr>
      <vt:lpstr>Professional Orientation</vt:lpstr>
      <vt:lpstr>Structure</vt:lpstr>
      <vt:lpstr>1. General facts</vt:lpstr>
      <vt:lpstr> 1.1 Work places </vt:lpstr>
      <vt:lpstr>1.2 Tasks</vt:lpstr>
      <vt:lpstr>1.3 Salary</vt:lpstr>
      <vt:lpstr>2. universities</vt:lpstr>
      <vt:lpstr>3. Career opportunities</vt:lpstr>
      <vt:lpstr>4.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Orientation</dc:title>
  <dc:creator>Hanna Frank</dc:creator>
  <cp:lastModifiedBy>Hanna Frank</cp:lastModifiedBy>
  <cp:revision>24</cp:revision>
  <dcterms:created xsi:type="dcterms:W3CDTF">2019-05-02T08:59:56Z</dcterms:created>
  <dcterms:modified xsi:type="dcterms:W3CDTF">2019-05-07T09:49:54Z</dcterms:modified>
</cp:coreProperties>
</file>