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utdanning.no/yrker/beskrivelse/advokat#lonn" TargetMode="External"/><Relationship Id="rId3" Type="http://schemas.openxmlformats.org/officeDocument/2006/relationships/hyperlink" Target="https://www.komm-zur-bundespolizei.de/arbeitgeber/polizeivollzugsdienst" TargetMode="External"/><Relationship Id="rId7" Type="http://schemas.openxmlformats.org/officeDocument/2006/relationships/hyperlink" Target="https://studenttorget.no/index.php?show=6107&amp;expand=4631,5192&amp;yrkesid=15" TargetMode="External"/><Relationship Id="rId2" Type="http://schemas.openxmlformats.org/officeDocument/2006/relationships/hyperlink" Target="https://www.komm-zur-bundespolizei.de/einstellungsvoraussetzun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arrierestart.no/yrke/379" TargetMode="External"/><Relationship Id="rId11" Type="http://schemas.openxmlformats.org/officeDocument/2006/relationships/hyperlink" Target="https://www.ung.no/utdanning/houtd/213_Politiutdanning_-_dette_kreves_av_deg.html" TargetMode="External"/><Relationship Id="rId5" Type="http://schemas.openxmlformats.org/officeDocument/2006/relationships/hyperlink" Target="https://www.merkur.de/leben/karriere/gehalt-polizei-viel-verdienen-polizisten-zr-9945128.html" TargetMode="External"/><Relationship Id="rId10" Type="http://schemas.openxmlformats.org/officeDocument/2006/relationships/hyperlink" Target="https://www.phs.no/studietilbud/bachelor/soknadsprosess/folgeskjema-og-vedlegg/" TargetMode="External"/><Relationship Id="rId4" Type="http://schemas.openxmlformats.org/officeDocument/2006/relationships/hyperlink" Target="https://www.komm-zur-bundespolizei.de/auswahlverfahren" TargetMode="External"/><Relationship Id="rId9" Type="http://schemas.openxmlformats.org/officeDocument/2006/relationships/hyperlink" Target="https://utdanning.no/yrker/beskrivelse/politi#lon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Working at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police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A </a:t>
            </a:r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Norway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Germany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883" y="4241153"/>
            <a:ext cx="2443423" cy="105471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989" y="1298448"/>
            <a:ext cx="2503210" cy="208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23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</a:t>
            </a:r>
            <a:r>
              <a:rPr lang="de-DE" dirty="0" err="1" smtClean="0"/>
              <a:t>equirements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Germany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de-DE" dirty="0"/>
              <a:t>German </a:t>
            </a:r>
            <a:r>
              <a:rPr lang="de-DE" dirty="0" err="1"/>
              <a:t>citizenship</a:t>
            </a:r>
            <a:endParaRPr lang="de-DE" dirty="0"/>
          </a:p>
          <a:p>
            <a:pPr lvl="0"/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physical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mental </a:t>
            </a:r>
            <a:r>
              <a:rPr lang="de-DE" dirty="0" err="1"/>
              <a:t>health</a:t>
            </a:r>
            <a:endParaRPr lang="de-DE" dirty="0"/>
          </a:p>
          <a:p>
            <a:pPr lvl="0"/>
            <a:r>
              <a:rPr lang="de-DE" dirty="0" err="1"/>
              <a:t>Driving</a:t>
            </a:r>
            <a:r>
              <a:rPr lang="de-DE" dirty="0"/>
              <a:t> </a:t>
            </a:r>
            <a:r>
              <a:rPr lang="de-DE" dirty="0" err="1"/>
              <a:t>licence</a:t>
            </a:r>
            <a:r>
              <a:rPr lang="de-DE" dirty="0"/>
              <a:t> </a:t>
            </a:r>
          </a:p>
          <a:p>
            <a:pPr lvl="0"/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visible</a:t>
            </a:r>
            <a:r>
              <a:rPr lang="de-DE" dirty="0"/>
              <a:t> </a:t>
            </a:r>
            <a:r>
              <a:rPr lang="de-DE" dirty="0" err="1"/>
              <a:t>tattoos</a:t>
            </a:r>
            <a:endParaRPr lang="de-DE" dirty="0"/>
          </a:p>
          <a:p>
            <a:pPr lvl="0"/>
            <a:r>
              <a:rPr lang="de-DE" dirty="0"/>
              <a:t>Not </a:t>
            </a:r>
            <a:r>
              <a:rPr lang="de-DE" dirty="0" err="1"/>
              <a:t>previously</a:t>
            </a:r>
            <a:r>
              <a:rPr lang="de-DE" dirty="0"/>
              <a:t> </a:t>
            </a:r>
            <a:r>
              <a:rPr lang="de-DE" dirty="0" err="1"/>
              <a:t>convicted</a:t>
            </a:r>
            <a:endParaRPr lang="de-DE" dirty="0"/>
          </a:p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err="1" smtClean="0"/>
              <a:t>Norway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 smtClean="0"/>
              <a:t>Norwegian citizenship</a:t>
            </a:r>
            <a:endParaRPr lang="en-US" dirty="0"/>
          </a:p>
          <a:p>
            <a:r>
              <a:rPr lang="en-US" dirty="0"/>
              <a:t>Have immaculate </a:t>
            </a:r>
            <a:r>
              <a:rPr lang="en-US" dirty="0" smtClean="0"/>
              <a:t>hassle</a:t>
            </a:r>
            <a:endParaRPr lang="en-US" dirty="0"/>
          </a:p>
          <a:p>
            <a:r>
              <a:rPr lang="en-US" dirty="0" smtClean="0"/>
              <a:t>general </a:t>
            </a:r>
            <a:r>
              <a:rPr lang="en-US" dirty="0"/>
              <a:t>study qualifications from upper secondary </a:t>
            </a:r>
            <a:r>
              <a:rPr lang="en-US" dirty="0" smtClean="0"/>
              <a:t>school</a:t>
            </a:r>
            <a:endParaRPr lang="en-US" dirty="0"/>
          </a:p>
          <a:p>
            <a:r>
              <a:rPr lang="en-US" dirty="0" smtClean="0"/>
              <a:t>at </a:t>
            </a:r>
            <a:r>
              <a:rPr lang="en-US" dirty="0"/>
              <a:t>least the grade 3 in Norwegian main </a:t>
            </a:r>
            <a:r>
              <a:rPr lang="en-US" dirty="0" smtClean="0"/>
              <a:t>goal and </a:t>
            </a:r>
            <a:r>
              <a:rPr lang="en-US" dirty="0"/>
              <a:t>in </a:t>
            </a:r>
            <a:r>
              <a:rPr lang="en-US" dirty="0" smtClean="0"/>
              <a:t>writing</a:t>
            </a:r>
            <a:endParaRPr lang="en-US" dirty="0"/>
          </a:p>
          <a:p>
            <a:r>
              <a:rPr lang="en-US" dirty="0"/>
              <a:t>Pass physical </a:t>
            </a:r>
            <a:r>
              <a:rPr lang="en-US" dirty="0" smtClean="0"/>
              <a:t>tests</a:t>
            </a:r>
            <a:endParaRPr lang="en-US" dirty="0"/>
          </a:p>
          <a:p>
            <a:r>
              <a:rPr lang="en-US" dirty="0"/>
              <a:t>Meet the medical requirements for admission as well as the medical requirements for Class D driver's </a:t>
            </a:r>
            <a:r>
              <a:rPr lang="en-US" dirty="0" err="1" smtClean="0"/>
              <a:t>licence</a:t>
            </a:r>
            <a:endParaRPr lang="en-US" dirty="0"/>
          </a:p>
          <a:p>
            <a:r>
              <a:rPr lang="en-US" dirty="0"/>
              <a:t>Be found personally suitable for admission after assessment by the Admissions </a:t>
            </a:r>
            <a:r>
              <a:rPr lang="en-US" dirty="0" smtClean="0"/>
              <a:t>Committee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394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Application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Germany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de-DE" dirty="0"/>
              <a:t>Lasts 4 </a:t>
            </a:r>
            <a:r>
              <a:rPr lang="de-DE" dirty="0" err="1"/>
              <a:t>days</a:t>
            </a:r>
            <a:endParaRPr lang="de-DE" dirty="0"/>
          </a:p>
          <a:p>
            <a:pPr lvl="0"/>
            <a:r>
              <a:rPr lang="de-DE" dirty="0"/>
              <a:t>Sport </a:t>
            </a:r>
            <a:r>
              <a:rPr lang="de-DE" dirty="0" err="1"/>
              <a:t>test</a:t>
            </a:r>
            <a:endParaRPr lang="de-DE" dirty="0"/>
          </a:p>
          <a:p>
            <a:pPr lvl="0"/>
            <a:r>
              <a:rPr lang="de-DE" dirty="0" err="1"/>
              <a:t>Logic</a:t>
            </a:r>
            <a:r>
              <a:rPr lang="de-DE" dirty="0"/>
              <a:t> </a:t>
            </a:r>
            <a:r>
              <a:rPr lang="de-DE" dirty="0" err="1"/>
              <a:t>test</a:t>
            </a:r>
            <a:endParaRPr lang="de-DE" dirty="0"/>
          </a:p>
          <a:p>
            <a:pPr lvl="0"/>
            <a:r>
              <a:rPr lang="de-DE" dirty="0"/>
              <a:t>Interview</a:t>
            </a:r>
          </a:p>
          <a:p>
            <a:pPr lvl="0"/>
            <a:r>
              <a:rPr lang="de-DE" dirty="0"/>
              <a:t>Medical </a:t>
            </a:r>
            <a:r>
              <a:rPr lang="de-DE" dirty="0" err="1"/>
              <a:t>checkup</a:t>
            </a:r>
            <a:endParaRPr lang="de-DE" dirty="0"/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err="1" smtClean="0"/>
              <a:t>Norway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submit </a:t>
            </a:r>
            <a:r>
              <a:rPr lang="en-US" dirty="0"/>
              <a:t>a cover letter, an exhaustive and extended police certificate, and a complete completed medical certificate by 20 </a:t>
            </a:r>
            <a:r>
              <a:rPr lang="en-US" dirty="0" smtClean="0"/>
              <a:t>March</a:t>
            </a:r>
            <a:endParaRPr lang="en-US" dirty="0"/>
          </a:p>
          <a:p>
            <a:r>
              <a:rPr lang="en-US" dirty="0"/>
              <a:t>Documentation of obtained general qualifications, unless you have an electronic diploma that documents this</a:t>
            </a:r>
          </a:p>
          <a:p>
            <a:r>
              <a:rPr lang="en-US" dirty="0"/>
              <a:t>Documentation that the character requirement in Norwegian is covered, unless this is applied to electronic diploma</a:t>
            </a:r>
          </a:p>
          <a:p>
            <a:r>
              <a:rPr lang="en-US" dirty="0" smtClean="0"/>
              <a:t>driving </a:t>
            </a:r>
            <a:r>
              <a:rPr lang="en-US" dirty="0"/>
              <a:t>license class 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753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Job </a:t>
            </a:r>
            <a:r>
              <a:rPr lang="de-DE" dirty="0" err="1" smtClean="0"/>
              <a:t>opportunities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Germany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de-DE" b="1" u="sng" dirty="0"/>
              <a:t>(1) medium </a:t>
            </a:r>
            <a:r>
              <a:rPr lang="de-DE" b="1" u="sng" dirty="0" err="1"/>
              <a:t>service</a:t>
            </a:r>
            <a:r>
              <a:rPr lang="de-DE" b="1" u="sng" dirty="0"/>
              <a:t>:</a:t>
            </a:r>
          </a:p>
          <a:p>
            <a:pPr lvl="0"/>
            <a:r>
              <a:rPr lang="de-DE" dirty="0" err="1"/>
              <a:t>Apprenticeship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lasts</a:t>
            </a:r>
            <a:r>
              <a:rPr lang="de-DE" dirty="0"/>
              <a:t> 2 ½ </a:t>
            </a:r>
            <a:r>
              <a:rPr lang="de-DE" dirty="0" err="1"/>
              <a:t>years</a:t>
            </a:r>
            <a:endParaRPr lang="de-DE" dirty="0"/>
          </a:p>
          <a:p>
            <a:pPr lvl="0"/>
            <a:r>
              <a:rPr lang="de-DE" dirty="0"/>
              <a:t>Tasks: </a:t>
            </a:r>
            <a:r>
              <a:rPr lang="de-DE" dirty="0" err="1"/>
              <a:t>ensure</a:t>
            </a:r>
            <a:r>
              <a:rPr lang="de-DE" dirty="0"/>
              <a:t> </a:t>
            </a:r>
            <a:r>
              <a:rPr lang="de-DE" dirty="0" err="1"/>
              <a:t>savety</a:t>
            </a:r>
            <a:r>
              <a:rPr lang="de-DE" dirty="0"/>
              <a:t> on </a:t>
            </a:r>
            <a:r>
              <a:rPr lang="de-DE" dirty="0" err="1"/>
              <a:t>airports</a:t>
            </a:r>
            <a:r>
              <a:rPr lang="de-DE" dirty="0"/>
              <a:t>, </a:t>
            </a:r>
            <a:r>
              <a:rPr lang="de-DE" dirty="0" err="1"/>
              <a:t>train</a:t>
            </a:r>
            <a:r>
              <a:rPr lang="de-DE" dirty="0"/>
              <a:t> </a:t>
            </a:r>
            <a:r>
              <a:rPr lang="de-DE" dirty="0" err="1"/>
              <a:t>stations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buildings</a:t>
            </a:r>
            <a:endParaRPr lang="de-DE" dirty="0"/>
          </a:p>
          <a:p>
            <a:pPr lvl="0"/>
            <a:r>
              <a:rPr lang="de-DE" b="1" u="sng" dirty="0"/>
              <a:t>(2) </a:t>
            </a:r>
            <a:r>
              <a:rPr lang="de-DE" b="1" u="sng" dirty="0" err="1"/>
              <a:t>higher</a:t>
            </a:r>
            <a:r>
              <a:rPr lang="de-DE" b="1" u="sng" dirty="0"/>
              <a:t> </a:t>
            </a:r>
            <a:r>
              <a:rPr lang="de-DE" b="1" u="sng" dirty="0" err="1"/>
              <a:t>service</a:t>
            </a:r>
            <a:r>
              <a:rPr lang="de-DE" b="1" u="sng" dirty="0"/>
              <a:t>:</a:t>
            </a:r>
          </a:p>
          <a:p>
            <a:pPr lvl="0"/>
            <a:r>
              <a:rPr lang="de-DE" dirty="0"/>
              <a:t>3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studying</a:t>
            </a:r>
            <a:r>
              <a:rPr lang="de-DE" dirty="0"/>
              <a:t> at an </a:t>
            </a:r>
            <a:r>
              <a:rPr lang="de-DE" dirty="0" err="1"/>
              <a:t>university</a:t>
            </a:r>
            <a:r>
              <a:rPr lang="de-DE" dirty="0"/>
              <a:t> (</a:t>
            </a:r>
            <a:r>
              <a:rPr lang="de-DE" dirty="0" err="1"/>
              <a:t>bachelor</a:t>
            </a:r>
            <a:r>
              <a:rPr lang="de-DE" dirty="0"/>
              <a:t>)</a:t>
            </a:r>
          </a:p>
          <a:p>
            <a:pPr lvl="0"/>
            <a:r>
              <a:rPr lang="de-DE" dirty="0"/>
              <a:t>Tasks: </a:t>
            </a:r>
            <a:r>
              <a:rPr lang="de-DE" dirty="0" err="1"/>
              <a:t>patrolling</a:t>
            </a:r>
            <a:r>
              <a:rPr lang="de-DE" dirty="0"/>
              <a:t>, </a:t>
            </a:r>
            <a:r>
              <a:rPr lang="de-DE" dirty="0" err="1"/>
              <a:t>working</a:t>
            </a:r>
            <a:r>
              <a:rPr lang="de-DE" dirty="0"/>
              <a:t> in an </a:t>
            </a:r>
            <a:r>
              <a:rPr lang="de-DE" dirty="0" err="1"/>
              <a:t>office</a:t>
            </a:r>
            <a:endParaRPr lang="de-DE" dirty="0"/>
          </a:p>
          <a:p>
            <a:pPr lvl="0"/>
            <a:r>
              <a:rPr lang="de-DE" b="1" u="sng" dirty="0"/>
              <a:t>(3) high </a:t>
            </a:r>
            <a:r>
              <a:rPr lang="de-DE" b="1" u="sng" dirty="0" err="1"/>
              <a:t>service</a:t>
            </a:r>
            <a:r>
              <a:rPr lang="de-DE" b="1" u="sng" dirty="0"/>
              <a:t>:</a:t>
            </a:r>
          </a:p>
          <a:p>
            <a:pPr lvl="0"/>
            <a:r>
              <a:rPr lang="de-DE" dirty="0"/>
              <a:t>2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studying</a:t>
            </a:r>
            <a:r>
              <a:rPr lang="de-DE" dirty="0"/>
              <a:t> at an </a:t>
            </a:r>
            <a:r>
              <a:rPr lang="de-DE" dirty="0" err="1"/>
              <a:t>university</a:t>
            </a:r>
            <a:r>
              <a:rPr lang="de-DE" dirty="0"/>
              <a:t> (</a:t>
            </a:r>
            <a:r>
              <a:rPr lang="de-DE" dirty="0" err="1"/>
              <a:t>master</a:t>
            </a:r>
            <a:r>
              <a:rPr lang="de-DE" dirty="0"/>
              <a:t>)</a:t>
            </a:r>
          </a:p>
          <a:p>
            <a:pPr lvl="0"/>
            <a:r>
              <a:rPr lang="de-DE" dirty="0"/>
              <a:t>Every </a:t>
            </a:r>
            <a:r>
              <a:rPr lang="de-DE" dirty="0" err="1"/>
              <a:t>leading</a:t>
            </a:r>
            <a:r>
              <a:rPr lang="de-DE" dirty="0"/>
              <a:t> </a:t>
            </a:r>
            <a:r>
              <a:rPr lang="de-DE" dirty="0" err="1"/>
              <a:t>position</a:t>
            </a:r>
            <a:r>
              <a:rPr lang="de-DE" dirty="0"/>
              <a:t> </a:t>
            </a:r>
            <a:r>
              <a:rPr lang="de-DE" dirty="0" err="1"/>
              <a:t>possible</a:t>
            </a:r>
            <a:endParaRPr lang="de-DE" dirty="0"/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err="1" smtClean="0"/>
              <a:t>Norway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At a </a:t>
            </a:r>
            <a:r>
              <a:rPr lang="de-DE" dirty="0" err="1" smtClean="0"/>
              <a:t>police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:</a:t>
            </a:r>
          </a:p>
          <a:p>
            <a:r>
              <a:rPr lang="de-DE" dirty="0" smtClean="0"/>
              <a:t>Officer</a:t>
            </a:r>
          </a:p>
          <a:p>
            <a:r>
              <a:rPr lang="de-DE" dirty="0" smtClean="0"/>
              <a:t>Sheriff</a:t>
            </a:r>
          </a:p>
          <a:p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policemanagement</a:t>
            </a:r>
            <a:r>
              <a:rPr lang="de-DE" dirty="0" smtClean="0"/>
              <a:t>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936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</a:t>
            </a:r>
            <a:r>
              <a:rPr lang="de-DE" dirty="0" err="1" smtClean="0"/>
              <a:t>alary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Germany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b="1" u="sng" dirty="0" smtClean="0"/>
              <a:t>(1) medium </a:t>
            </a:r>
            <a:r>
              <a:rPr lang="de-DE" b="1" u="sng" dirty="0" err="1" smtClean="0"/>
              <a:t>service</a:t>
            </a:r>
            <a:r>
              <a:rPr lang="de-DE" b="1" u="sng" dirty="0" smtClean="0"/>
              <a:t>:</a:t>
            </a:r>
          </a:p>
          <a:p>
            <a:r>
              <a:rPr lang="de-DE" dirty="0" smtClean="0"/>
              <a:t>2000 – 3000 € </a:t>
            </a:r>
          </a:p>
          <a:p>
            <a:r>
              <a:rPr lang="de-DE" b="1" u="sng" dirty="0" smtClean="0"/>
              <a:t>(2) </a:t>
            </a:r>
            <a:r>
              <a:rPr lang="de-DE" b="1" u="sng" dirty="0" err="1" smtClean="0"/>
              <a:t>higher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service</a:t>
            </a:r>
            <a:r>
              <a:rPr lang="de-DE" b="1" u="sng" dirty="0" smtClean="0"/>
              <a:t>:</a:t>
            </a:r>
          </a:p>
          <a:p>
            <a:r>
              <a:rPr lang="de-DE" dirty="0" smtClean="0"/>
              <a:t>3000 – 4500 €</a:t>
            </a:r>
          </a:p>
          <a:p>
            <a:r>
              <a:rPr lang="de-DE" b="1" u="sng" dirty="0" smtClean="0"/>
              <a:t>(3) high </a:t>
            </a:r>
            <a:r>
              <a:rPr lang="de-DE" b="1" u="sng" dirty="0" err="1" smtClean="0"/>
              <a:t>service</a:t>
            </a:r>
            <a:r>
              <a:rPr lang="de-DE" b="1" u="sng" dirty="0" smtClean="0"/>
              <a:t>:</a:t>
            </a:r>
          </a:p>
          <a:p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6000 €</a:t>
            </a:r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err="1" smtClean="0"/>
              <a:t>Norway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Officer:</a:t>
            </a:r>
          </a:p>
          <a:p>
            <a:pPr marL="0" indent="0">
              <a:buNone/>
            </a:pPr>
            <a:r>
              <a:rPr lang="de-DE" dirty="0" smtClean="0"/>
              <a:t>580 800 NOK</a:t>
            </a:r>
          </a:p>
          <a:p>
            <a:r>
              <a:rPr lang="de-DE" dirty="0" smtClean="0"/>
              <a:t>Jurist:</a:t>
            </a:r>
          </a:p>
          <a:p>
            <a:pPr marL="0" indent="0">
              <a:buNone/>
            </a:pPr>
            <a:r>
              <a:rPr lang="de-DE" dirty="0"/>
              <a:t>714 </a:t>
            </a:r>
            <a:r>
              <a:rPr lang="de-DE" dirty="0" smtClean="0"/>
              <a:t>960 NOK</a:t>
            </a:r>
            <a:endParaRPr lang="de-DE" dirty="0"/>
          </a:p>
          <a:p>
            <a:r>
              <a:rPr lang="de-DE" dirty="0" smtClean="0"/>
              <a:t>Lawyer:</a:t>
            </a:r>
          </a:p>
          <a:p>
            <a:r>
              <a:rPr lang="de-DE" dirty="0" smtClean="0"/>
              <a:t>780 000 NOK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7108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</a:t>
            </a:r>
            <a:r>
              <a:rPr lang="de-DE" dirty="0" err="1" smtClean="0"/>
              <a:t>ources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3869268" y="1123837"/>
            <a:ext cx="7315200" cy="5120640"/>
          </a:xfrm>
        </p:spPr>
        <p:txBody>
          <a:bodyPr>
            <a:normAutofit fontScale="92500" lnSpcReduction="20000"/>
          </a:bodyPr>
          <a:lstStyle/>
          <a:p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www.komm-zur-bundespolizei.de/einstellungsvoraussetzungen</a:t>
            </a:r>
            <a:endParaRPr lang="de-DE" dirty="0" smtClean="0"/>
          </a:p>
          <a:p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www.komm-zur-bundespolizei.de/arbeitgeber/polizeivollzugsdienst</a:t>
            </a:r>
            <a:endParaRPr lang="de-DE" dirty="0" smtClean="0"/>
          </a:p>
          <a:p>
            <a:r>
              <a:rPr lang="de-DE" dirty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www.komm-zur-bundespolizei.de/auswahlverfahren</a:t>
            </a:r>
            <a:endParaRPr lang="de-DE" dirty="0" smtClean="0"/>
          </a:p>
          <a:p>
            <a:r>
              <a:rPr lang="de-DE" dirty="0">
                <a:hlinkClick r:id="rId5"/>
              </a:rPr>
              <a:t>https://</a:t>
            </a:r>
            <a:r>
              <a:rPr lang="de-DE" dirty="0" smtClean="0">
                <a:hlinkClick r:id="rId5"/>
              </a:rPr>
              <a:t>www.merkur.de/leben/karriere/gehalt-polizei-viel-verdienen-polizisten-zr-9945128.html</a:t>
            </a:r>
            <a:endParaRPr lang="de-DE" dirty="0" smtClean="0"/>
          </a:p>
          <a:p>
            <a:r>
              <a:rPr lang="de-DE" dirty="0">
                <a:hlinkClick r:id="rId6"/>
              </a:rPr>
              <a:t>https://</a:t>
            </a:r>
            <a:r>
              <a:rPr lang="de-DE" dirty="0" smtClean="0">
                <a:hlinkClick r:id="rId6"/>
              </a:rPr>
              <a:t>karrierestart.no/yrke/379</a:t>
            </a:r>
            <a:endParaRPr lang="de-DE" dirty="0" smtClean="0"/>
          </a:p>
          <a:p>
            <a:r>
              <a:rPr lang="de-DE" dirty="0">
                <a:hlinkClick r:id="rId7"/>
              </a:rPr>
              <a:t>https://</a:t>
            </a:r>
            <a:r>
              <a:rPr lang="de-DE" dirty="0" smtClean="0">
                <a:hlinkClick r:id="rId7"/>
              </a:rPr>
              <a:t>studenttorget.no/index.php?show=6107&amp;expand=4631,5192&amp;yrkesid=15</a:t>
            </a:r>
            <a:endParaRPr lang="de-DE" dirty="0" smtClean="0"/>
          </a:p>
          <a:p>
            <a:r>
              <a:rPr lang="de-DE" dirty="0">
                <a:hlinkClick r:id="rId8"/>
              </a:rPr>
              <a:t>https://</a:t>
            </a:r>
            <a:r>
              <a:rPr lang="de-DE" dirty="0" smtClean="0">
                <a:hlinkClick r:id="rId8"/>
              </a:rPr>
              <a:t>utdanning.no/yrker/beskrivelse/advokat#lonn</a:t>
            </a:r>
            <a:endParaRPr lang="de-DE" dirty="0" smtClean="0"/>
          </a:p>
          <a:p>
            <a:r>
              <a:rPr lang="de-DE" dirty="0">
                <a:hlinkClick r:id="rId9"/>
              </a:rPr>
              <a:t>https://</a:t>
            </a:r>
            <a:r>
              <a:rPr lang="de-DE" dirty="0" smtClean="0">
                <a:hlinkClick r:id="rId9"/>
              </a:rPr>
              <a:t>utdanning.no/yrker/beskrivelse/politi#lonn</a:t>
            </a:r>
            <a:endParaRPr lang="de-DE" dirty="0" smtClean="0"/>
          </a:p>
          <a:p>
            <a:r>
              <a:rPr lang="de-DE" dirty="0">
                <a:hlinkClick r:id="rId10"/>
              </a:rPr>
              <a:t>https://www.phs.no/studietilbud/bachelor/soknadsprosess/folgeskjema-og-vedlegg</a:t>
            </a:r>
            <a:r>
              <a:rPr lang="de-DE" dirty="0" smtClean="0">
                <a:hlinkClick r:id="rId10"/>
              </a:rPr>
              <a:t>/</a:t>
            </a:r>
            <a:endParaRPr lang="de-DE" dirty="0" smtClean="0"/>
          </a:p>
          <a:p>
            <a:r>
              <a:rPr lang="de-DE" dirty="0">
                <a:hlinkClick r:id="rId11"/>
              </a:rPr>
              <a:t>https://www.ung.no/utdanning/houtd/213_Politiutdanning_-_</a:t>
            </a:r>
            <a:r>
              <a:rPr lang="de-DE" dirty="0" smtClean="0">
                <a:hlinkClick r:id="rId11"/>
              </a:rPr>
              <a:t>dette_kreves_av_deg.html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109977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319</Words>
  <Application>Microsoft Office PowerPoint</Application>
  <PresentationFormat>Breitbild</PresentationFormat>
  <Paragraphs>73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Corbel</vt:lpstr>
      <vt:lpstr>Wingdings 2</vt:lpstr>
      <vt:lpstr>Rahmen</vt:lpstr>
      <vt:lpstr>Working at the police</vt:lpstr>
      <vt:lpstr>Requirements</vt:lpstr>
      <vt:lpstr>Application</vt:lpstr>
      <vt:lpstr>Job opportunities</vt:lpstr>
      <vt:lpstr>Salary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at the police</dc:title>
  <dc:creator>Adelheid Katarina Riedel</dc:creator>
  <cp:lastModifiedBy>Adelheid Katarina Riedel</cp:lastModifiedBy>
  <cp:revision>12</cp:revision>
  <dcterms:created xsi:type="dcterms:W3CDTF">2019-05-07T06:51:28Z</dcterms:created>
  <dcterms:modified xsi:type="dcterms:W3CDTF">2019-05-07T09:27:32Z</dcterms:modified>
</cp:coreProperties>
</file>