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2" r:id="rId6"/>
    <p:sldId id="264" r:id="rId7"/>
    <p:sldId id="259" r:id="rId8"/>
    <p:sldId id="261" r:id="rId9"/>
    <p:sldId id="260" r:id="rId10"/>
    <p:sldId id="26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D5B3-8834-4646-A6BD-D8109BB7695F}" type="datetimeFigureOut">
              <a:rPr lang="de-DE" smtClean="0"/>
              <a:t>17.11.2018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D664-E93E-4D50-AA6F-6773237DF3C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862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D5B3-8834-4646-A6BD-D8109BB7695F}" type="datetimeFigureOut">
              <a:rPr lang="de-DE" smtClean="0"/>
              <a:t>17.11.2018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D664-E93E-4D50-AA6F-6773237DF3C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612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D5B3-8834-4646-A6BD-D8109BB7695F}" type="datetimeFigureOut">
              <a:rPr lang="de-DE" smtClean="0"/>
              <a:t>17.11.2018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D664-E93E-4D50-AA6F-6773237DF3C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502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D5B3-8834-4646-A6BD-D8109BB7695F}" type="datetimeFigureOut">
              <a:rPr lang="de-DE" smtClean="0"/>
              <a:t>17.11.2018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D664-E93E-4D50-AA6F-6773237DF3C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643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D5B3-8834-4646-A6BD-D8109BB7695F}" type="datetimeFigureOut">
              <a:rPr lang="de-DE" smtClean="0"/>
              <a:t>17.11.2018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D664-E93E-4D50-AA6F-6773237DF3C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14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D5B3-8834-4646-A6BD-D8109BB7695F}" type="datetimeFigureOut">
              <a:rPr lang="de-DE" smtClean="0"/>
              <a:t>17.11.2018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D664-E93E-4D50-AA6F-6773237DF3C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99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D5B3-8834-4646-A6BD-D8109BB7695F}" type="datetimeFigureOut">
              <a:rPr lang="de-DE" smtClean="0"/>
              <a:t>17.11.2018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D664-E93E-4D50-AA6F-6773237DF3C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159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D5B3-8834-4646-A6BD-D8109BB7695F}" type="datetimeFigureOut">
              <a:rPr lang="de-DE" smtClean="0"/>
              <a:t>17.11.2018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D664-E93E-4D50-AA6F-6773237DF3C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652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D5B3-8834-4646-A6BD-D8109BB7695F}" type="datetimeFigureOut">
              <a:rPr lang="de-DE" smtClean="0"/>
              <a:t>17.11.2018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D664-E93E-4D50-AA6F-6773237DF3C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819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D5B3-8834-4646-A6BD-D8109BB7695F}" type="datetimeFigureOut">
              <a:rPr lang="de-DE" smtClean="0"/>
              <a:t>17.11.2018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D664-E93E-4D50-AA6F-6773237DF3C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85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D5B3-8834-4646-A6BD-D8109BB7695F}" type="datetimeFigureOut">
              <a:rPr lang="de-DE" smtClean="0"/>
              <a:t>17.11.2018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D664-E93E-4D50-AA6F-6773237DF3C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917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8D5B3-8834-4646-A6BD-D8109BB7695F}" type="datetimeFigureOut">
              <a:rPr lang="de-DE" smtClean="0"/>
              <a:t>17.11.2018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FD664-E93E-4D50-AA6F-6773237DF3C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016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w-thueringen.de/deutsch/mensen/einrichtungen/ilmenau/mensa-ehrenberg.html" TargetMode="External"/><Relationship Id="rId7" Type="http://schemas.openxmlformats.org/officeDocument/2006/relationships/hyperlink" Target="http://innenarchitekturstudenten.de/wp-content/uploads/2012/04/studium004-300x217.jpg" TargetMode="External"/><Relationship Id="rId2" Type="http://schemas.openxmlformats.org/officeDocument/2006/relationships/hyperlink" Target="https://tse3.mm.bing.net/th?id=OIP.OZ8p3ppN1lmEbD7E5QWp1QHaCM&amp;pid=15.1&amp;P=0&amp;w=662&amp;h=1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se2.mm.bing.net/th?id=OIP.TG2w3zZ3wdKhKmWptbIoVwHaEM&amp;pid=15.1&amp;P=0&amp;w=285&amp;h=162" TargetMode="External"/><Relationship Id="rId5" Type="http://schemas.openxmlformats.org/officeDocument/2006/relationships/hyperlink" Target="https://tse4.mm.bing.net/th?id=OIP.2ZqGFKkoNeTgr2mIFFnppAHaE5&amp;pid=15.1&amp;P=0&amp;w=262&amp;h=174" TargetMode="External"/><Relationship Id="rId4" Type="http://schemas.openxmlformats.org/officeDocument/2006/relationships/hyperlink" Target="https://mapio.net/pic/p-84309458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-ilmenau.de/studieninteressierte/studienangebot/master/" TargetMode="External"/><Relationship Id="rId2" Type="http://schemas.openxmlformats.org/officeDocument/2006/relationships/hyperlink" Target="https://www.tu-ilmenau.de/studieninteressierte/studienangebot/bachelo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u-ilmenau.de/studieninteressierte/studienangebot/basic-engineering-school/" TargetMode="External"/><Relationship Id="rId4" Type="http://schemas.openxmlformats.org/officeDocument/2006/relationships/hyperlink" Target="https://www.tu-ilmenau.de/studieninteressierte/studienangebot/dipl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u-ilmenau.de/studieninteressierte/studienangebot/diplom/" TargetMode="External"/><Relationship Id="rId3" Type="http://schemas.openxmlformats.org/officeDocument/2006/relationships/hyperlink" Target="https://www.tu-ilmenau.de/international/ds/?28201=ternational/degree-students/" TargetMode="External"/><Relationship Id="rId7" Type="http://schemas.openxmlformats.org/officeDocument/2006/relationships/hyperlink" Target="https://www.tu-ilmenau.de/studieninteressierte/studienangebot/master/" TargetMode="External"/><Relationship Id="rId2" Type="http://schemas.openxmlformats.org/officeDocument/2006/relationships/hyperlink" Target="https://www.tu-ilmenau.de/apc/organisation/aufbau-des-apc/#c1662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u-ilmenau.de/studieninteressierte/studienangebot/bachelor/" TargetMode="External"/><Relationship Id="rId5" Type="http://schemas.openxmlformats.org/officeDocument/2006/relationships/hyperlink" Target="https://www.tu-ilmenau.de/international/austauschstudierende/erasmus/#c136972" TargetMode="External"/><Relationship Id="rId4" Type="http://schemas.openxmlformats.org/officeDocument/2006/relationships/hyperlink" Target="https://www.stw-thueringen.de/deutsch/internationales/index.html" TargetMode="External"/><Relationship Id="rId9" Type="http://schemas.openxmlformats.org/officeDocument/2006/relationships/hyperlink" Target="https://www.tu-ilmenau.de/studieninteressierte/studienangebot/basic-engineering-schoo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013367" cy="1152128"/>
          </a:xfrm>
        </p:spPr>
        <p:txBody>
          <a:bodyPr/>
          <a:lstStyle/>
          <a:p>
            <a:r>
              <a:rPr lang="de-DE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Studium in Thüringen</a:t>
            </a:r>
            <a:endParaRPr lang="de-DE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9" y="1916832"/>
            <a:ext cx="837340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86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>
                <a:hlinkClick r:id="rId2"/>
              </a:rPr>
              <a:t>https://tse3.mm.bing.net/th?id=OIP.OZ8p3ppN1lmEbD7E5QWp1QHaCM&amp;pid=15.1&amp;P=0&amp;w=662&amp;h=197</a:t>
            </a:r>
            <a:endParaRPr lang="de-DE" dirty="0"/>
          </a:p>
          <a:p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www.stw-thueringen.de/deutsch/mensen/einrichtungen/ilmenau/mensa-ehrenberg.html</a:t>
            </a:r>
            <a:endParaRPr lang="de-DE" dirty="0" smtClean="0"/>
          </a:p>
          <a:p>
            <a:r>
              <a:rPr lang="de-DE" dirty="0">
                <a:hlinkClick r:id="rId4"/>
              </a:rPr>
              <a:t>https://mapio.net/pic/p-84309458</a:t>
            </a:r>
            <a:r>
              <a:rPr lang="de-DE" dirty="0" smtClean="0">
                <a:hlinkClick r:id="rId4"/>
              </a:rPr>
              <a:t>/</a:t>
            </a:r>
            <a:endParaRPr lang="de-DE" dirty="0" smtClean="0"/>
          </a:p>
          <a:p>
            <a:r>
              <a:rPr lang="de-DE" dirty="0">
                <a:hlinkClick r:id="rId5"/>
              </a:rPr>
              <a:t>https://</a:t>
            </a:r>
            <a:r>
              <a:rPr lang="de-DE" dirty="0" smtClean="0">
                <a:hlinkClick r:id="rId5"/>
              </a:rPr>
              <a:t>tse4.mm.bing.net/th?id=OIP.2ZqGFKkoNeTgr2mIFFnppAHaE5&amp;pid=15.1&amp;P=0&amp;w=262&amp;h=174</a:t>
            </a:r>
            <a:endParaRPr lang="de-DE" dirty="0" smtClean="0"/>
          </a:p>
          <a:p>
            <a:r>
              <a:rPr lang="de-DE" dirty="0">
                <a:hlinkClick r:id="rId6"/>
              </a:rPr>
              <a:t>https://</a:t>
            </a:r>
            <a:r>
              <a:rPr lang="de-DE" dirty="0" smtClean="0">
                <a:hlinkClick r:id="rId6"/>
              </a:rPr>
              <a:t>tse2.mm.bing.net/th?id=OIP.TG2w3zZ3wdKhKmWptbIoVwHaEM&amp;pid=15.1&amp;P=0&amp;w=285&amp;h=162</a:t>
            </a:r>
            <a:endParaRPr lang="de-DE" dirty="0" smtClean="0"/>
          </a:p>
          <a:p>
            <a:r>
              <a:rPr lang="de-DE" dirty="0">
                <a:hlinkClick r:id="rId7"/>
              </a:rPr>
              <a:t>http://</a:t>
            </a:r>
            <a:r>
              <a:rPr lang="de-DE" dirty="0" smtClean="0">
                <a:hlinkClick r:id="rId7"/>
              </a:rPr>
              <a:t>innenarchitekturstudenten.de/wp-content/uploads/2012/04/studium004-300x217.jpg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1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de-DE" dirty="0" smtClean="0"/>
              <a:t>Über die TU Ilmenau </a:t>
            </a:r>
          </a:p>
          <a:p>
            <a:pPr marL="514350" indent="-514350">
              <a:buAutoNum type="arabicPeriod"/>
            </a:pPr>
            <a:r>
              <a:rPr lang="de-DE" dirty="0" smtClean="0"/>
              <a:t>Studiengänge</a:t>
            </a:r>
          </a:p>
          <a:p>
            <a:pPr marL="514350" indent="-514350">
              <a:buAutoNum type="arabicPeriod"/>
            </a:pPr>
            <a:r>
              <a:rPr lang="de-DE" dirty="0" smtClean="0"/>
              <a:t>Qualifikation für das Studium</a:t>
            </a:r>
          </a:p>
          <a:p>
            <a:pPr marL="514350" indent="-514350">
              <a:buAutoNum type="arabicPeriod"/>
            </a:pPr>
            <a:r>
              <a:rPr lang="de-DE" dirty="0" smtClean="0"/>
              <a:t>Formalitäten </a:t>
            </a:r>
          </a:p>
          <a:p>
            <a:pPr marL="514350" indent="-514350">
              <a:buAutoNum type="arabicPeriod"/>
            </a:pPr>
            <a:r>
              <a:rPr lang="de-DE" dirty="0" smtClean="0"/>
              <a:t>Finanzierung und Leben/Kultur</a:t>
            </a:r>
          </a:p>
          <a:p>
            <a:pPr marL="514350" indent="-514350">
              <a:buAutoNum type="arabicPeriod"/>
            </a:pPr>
            <a:r>
              <a:rPr lang="de-DE" dirty="0" smtClean="0"/>
              <a:t>Tagesprogramm an der  TU Ilmenau</a:t>
            </a:r>
          </a:p>
          <a:p>
            <a:pPr marL="514350" indent="-514350">
              <a:buAutoNum type="arabicPeriod"/>
            </a:pPr>
            <a:r>
              <a:rPr lang="de-DE" dirty="0" smtClean="0"/>
              <a:t>Quelle</a:t>
            </a:r>
          </a:p>
          <a:p>
            <a:pPr marL="514350" indent="-51435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36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Über die TU Ilmenau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3232" cy="1468760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Die Technische Universität Ilmenau ist eine Einrichtung, die ein breites Angebot an Ingenieurfächern und naturwissenschaftlichen Fächern bietet.</a:t>
            </a:r>
          </a:p>
          <a:p>
            <a:r>
              <a:rPr lang="de-DE" dirty="0" smtClean="0"/>
              <a:t>Ausstattung: moderne Labore, Lehrräume und Werkstätten; Rechenzentrum für frei zugängliches WLAN 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67544" y="3212976"/>
            <a:ext cx="2818656" cy="2692896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Jeder Student erhält eine personalisierte E-Mailadresse</a:t>
            </a:r>
          </a:p>
          <a:p>
            <a:r>
              <a:rPr lang="de-DE" dirty="0"/>
              <a:t>Universitätsbibliothek mit großer Auswahl an Literatur und mehreren Online-Datenbanken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284984"/>
            <a:ext cx="4776213" cy="27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6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.Studiengänge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Studiengänge in den Bereichen Technik, Naturwissenschaften und Wirtschaft</a:t>
            </a:r>
          </a:p>
          <a:p>
            <a:r>
              <a:rPr lang="de-DE" dirty="0" smtClean="0"/>
              <a:t>Bachelorstudiengänge:                                                                                   </a:t>
            </a:r>
            <a:r>
              <a:rPr lang="de-DE" dirty="0" smtClean="0">
                <a:effectLst/>
                <a:hlinkClick r:id="rId2"/>
              </a:rPr>
              <a:t>https://www.tu-ilmenau.de/studieninteressierte/studienangebot/bachelor/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Masterstudiengänge:                                                                                       </a:t>
            </a:r>
            <a:r>
              <a:rPr lang="de-DE" dirty="0" smtClean="0">
                <a:effectLst/>
                <a:hlinkClick r:id="rId3"/>
              </a:rPr>
              <a:t>https://www.tu-ilmenau.de/studieninteressierte/studienangebot/master/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Diplomstudiengänge:                                                                                       </a:t>
            </a:r>
            <a:r>
              <a:rPr lang="de-DE" dirty="0" smtClean="0">
                <a:effectLst/>
                <a:hlinkClick r:id="rId4"/>
              </a:rPr>
              <a:t>https://www.tu-ilmenau.de/studieninteressierte/studienangebot/diplom/</a:t>
            </a:r>
            <a:endParaRPr lang="de-DE" dirty="0" smtClean="0">
              <a:effectLst/>
            </a:endParaRPr>
          </a:p>
          <a:p>
            <a:endParaRPr lang="de-DE" dirty="0" smtClean="0"/>
          </a:p>
          <a:p>
            <a:r>
              <a:rPr lang="de-DE" dirty="0"/>
              <a:t>e</a:t>
            </a:r>
            <a:r>
              <a:rPr lang="de-DE" dirty="0" smtClean="0"/>
              <a:t>nglische (Master-)Studiengänge:                                                                          </a:t>
            </a:r>
            <a:r>
              <a:rPr lang="de-DE" dirty="0" smtClean="0">
                <a:effectLst/>
                <a:hlinkClick r:id="rId5"/>
              </a:rPr>
              <a:t>https://www.tu-ilmenau.de/studieninteressierte/studienangebot/basic-engineering-school/</a:t>
            </a:r>
            <a:endParaRPr lang="de-DE" dirty="0" smtClean="0">
              <a:effectLst/>
            </a:endParaRP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395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</a:t>
            </a:r>
            <a:r>
              <a:rPr lang="de-DE" dirty="0" smtClean="0"/>
              <a:t>.Qualifikationen für das Studium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Gute Deutschkenntnisse (B2)</a:t>
            </a:r>
          </a:p>
          <a:p>
            <a:r>
              <a:rPr lang="de-DE" dirty="0" smtClean="0"/>
              <a:t>Bachelorstudium/Diplomstudium: Hochschulreife</a:t>
            </a:r>
          </a:p>
          <a:p>
            <a:r>
              <a:rPr lang="de-DE" dirty="0" smtClean="0"/>
              <a:t>Masterstudium: Eignungsprüfung/Bachelor; Sprachniveau C1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86799"/>
            <a:ext cx="3888432" cy="225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7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4.Formalitäten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Kein Visum, aber Reisepass bzw. Personalausweis</a:t>
            </a:r>
          </a:p>
          <a:p>
            <a:r>
              <a:rPr lang="de-DE" dirty="0"/>
              <a:t>Anmeldung bei der Ausländerbehörde und der Stadt </a:t>
            </a:r>
            <a:r>
              <a:rPr lang="de-DE" dirty="0" smtClean="0"/>
              <a:t>Ilmenau</a:t>
            </a:r>
          </a:p>
          <a:p>
            <a:r>
              <a:rPr lang="de-DE" dirty="0" smtClean="0"/>
              <a:t>Nachweis Krankenversicherung </a:t>
            </a:r>
          </a:p>
          <a:p>
            <a:r>
              <a:rPr lang="de-DE" dirty="0" smtClean="0"/>
              <a:t>Bestätigung der Finanzierung </a:t>
            </a:r>
          </a:p>
          <a:p>
            <a:r>
              <a:rPr lang="de-DE" dirty="0" smtClean="0"/>
              <a:t>Ggf. Dokument zur Bestätigung eines Stipendiums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48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</a:t>
            </a:r>
            <a:r>
              <a:rPr lang="de-DE" dirty="0" smtClean="0"/>
              <a:t>.Finanzierung und Leben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6951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/>
              <a:t>Lebenserhaltungskosten 740€/Monat, dazu 105,90€ als Semesterbeitrag und 85€ Krankenversicherung/Monat</a:t>
            </a:r>
          </a:p>
          <a:p>
            <a:r>
              <a:rPr lang="de-DE" dirty="0" smtClean="0"/>
              <a:t>Studentenwohnheim (Bewerbung online: 160€-235€ plus 300€ Kaution)</a:t>
            </a:r>
          </a:p>
          <a:p>
            <a:r>
              <a:rPr lang="de-DE" dirty="0" smtClean="0"/>
              <a:t>Verpflegung: mehrere Mensa und Cafeterien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          	Mittagsgericht zwischen 1.50€ und 3,00€   </a:t>
            </a:r>
            <a:endParaRPr lang="de-DE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9266"/>
            <a:ext cx="4752528" cy="203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44738"/>
            <a:ext cx="3118124" cy="208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1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639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6</a:t>
            </a:r>
            <a:r>
              <a:rPr lang="de-DE" dirty="0" smtClean="0"/>
              <a:t>. Tagesprogramm an der TU Ilmenau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1639" y="1340768"/>
            <a:ext cx="8229600" cy="4525963"/>
          </a:xfrm>
        </p:spPr>
        <p:txBody>
          <a:bodyPr/>
          <a:lstStyle/>
          <a:p>
            <a:r>
              <a:rPr lang="de-DE" dirty="0" smtClean="0"/>
              <a:t>Campusbesuch „Einblicke in die Wissenschaft“: selbstständiges Arbeiten in Laboren und an den Versuchsplätzen</a:t>
            </a:r>
          </a:p>
          <a:p>
            <a:r>
              <a:rPr lang="de-DE" dirty="0" smtClean="0"/>
              <a:t>Dauer: 9:00 bis 15:00 (1h Mittagspause)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5" y="3821239"/>
            <a:ext cx="3663255" cy="265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01291"/>
            <a:ext cx="4283255" cy="249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9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Textquellen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>
                <a:hlinkClick r:id="rId2"/>
              </a:rPr>
              <a:t>https://www.tu-ilmenau.de/apc/organisation/aufbau-des-apc/#c166219</a:t>
            </a:r>
            <a:endParaRPr lang="de-DE" dirty="0"/>
          </a:p>
          <a:p>
            <a:r>
              <a:rPr lang="de-DE" dirty="0">
                <a:hlinkClick r:id="rId3"/>
              </a:rPr>
              <a:t>https://www.tu-ilmenau.de/international/ds/?28201=ternational/degree-students/</a:t>
            </a:r>
            <a:endParaRPr lang="de-DE" dirty="0"/>
          </a:p>
          <a:p>
            <a:r>
              <a:rPr lang="de-DE" dirty="0">
                <a:hlinkClick r:id="rId4"/>
              </a:rPr>
              <a:t>https://www.stw-thueringen.de/deutsch/internationales/index.html</a:t>
            </a:r>
            <a:endParaRPr lang="de-DE" dirty="0"/>
          </a:p>
          <a:p>
            <a:r>
              <a:rPr lang="de-DE" dirty="0">
                <a:hlinkClick r:id="rId5"/>
              </a:rPr>
              <a:t>https://www.tu-ilmenau.de/international/austauschstudierende/erasmus/#</a:t>
            </a:r>
            <a:r>
              <a:rPr lang="de-DE" dirty="0" smtClean="0">
                <a:hlinkClick r:id="rId5"/>
              </a:rPr>
              <a:t>c136972</a:t>
            </a:r>
            <a:endParaRPr lang="de-DE" dirty="0" smtClean="0"/>
          </a:p>
          <a:p>
            <a:r>
              <a:rPr lang="de-DE" dirty="0">
                <a:hlinkClick r:id="rId6"/>
              </a:rPr>
              <a:t>https://www.tu-ilmenau.de/studieninteressierte/studienangebot/bachelor</a:t>
            </a:r>
            <a:r>
              <a:rPr lang="de-DE" dirty="0" smtClean="0">
                <a:hlinkClick r:id="rId6"/>
              </a:rPr>
              <a:t>/</a:t>
            </a:r>
            <a:endParaRPr lang="de-DE" dirty="0" smtClean="0"/>
          </a:p>
          <a:p>
            <a:r>
              <a:rPr lang="de-DE" dirty="0">
                <a:hlinkClick r:id="rId7"/>
              </a:rPr>
              <a:t>https://www.tu-ilmenau.de/studieninteressierte/studienangebot/master</a:t>
            </a:r>
            <a:r>
              <a:rPr lang="de-DE" dirty="0" smtClean="0">
                <a:hlinkClick r:id="rId7"/>
              </a:rPr>
              <a:t>/</a:t>
            </a:r>
            <a:endParaRPr lang="de-DE" dirty="0" smtClean="0"/>
          </a:p>
          <a:p>
            <a:r>
              <a:rPr lang="de-DE" dirty="0">
                <a:hlinkClick r:id="rId8"/>
              </a:rPr>
              <a:t>https://www.tu-ilmenau.de/studieninteressierte/studienangebot/diplom</a:t>
            </a:r>
            <a:r>
              <a:rPr lang="de-DE" dirty="0" smtClean="0">
                <a:hlinkClick r:id="rId8"/>
              </a:rPr>
              <a:t>/</a:t>
            </a:r>
            <a:endParaRPr lang="de-DE" dirty="0" smtClean="0"/>
          </a:p>
          <a:p>
            <a:r>
              <a:rPr lang="de-DE" dirty="0">
                <a:hlinkClick r:id="rId9"/>
              </a:rPr>
              <a:t>https://www.tu-ilmenau.de/studieninteressierte/studienangebot/basic-engineering-school/</a:t>
            </a:r>
            <a:endParaRPr lang="de-DE" dirty="0"/>
          </a:p>
          <a:p>
            <a:r>
              <a:rPr lang="de-DE" dirty="0">
                <a:hlinkClick r:id="rId6"/>
              </a:rPr>
              <a:t>https://www.tu-ilmenau.de/studieninteressierte/studienangebot/bachelor</a:t>
            </a:r>
            <a:r>
              <a:rPr lang="de-DE" dirty="0" smtClean="0">
                <a:hlinkClick r:id="rId6"/>
              </a:rPr>
              <a:t>/</a:t>
            </a:r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72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Bildschirmpräsentation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Studium in Thüringen</vt:lpstr>
      <vt:lpstr>Gliederung</vt:lpstr>
      <vt:lpstr>1. Über die TU Ilmenau</vt:lpstr>
      <vt:lpstr>2.Studiengänge</vt:lpstr>
      <vt:lpstr>3.Qualifikationen für das Studium</vt:lpstr>
      <vt:lpstr>4.Formalitäten</vt:lpstr>
      <vt:lpstr>5.Finanzierung und Leben</vt:lpstr>
      <vt:lpstr>6. Tagesprogramm an der TU Ilmenau</vt:lpstr>
      <vt:lpstr>7. Textquellen</vt:lpstr>
      <vt:lpstr>Bildquellen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Studium in Thüringen- TU Ilmenau</dc:title>
  <dc:creator>Nils</dc:creator>
  <cp:lastModifiedBy>Nils</cp:lastModifiedBy>
  <cp:revision>21</cp:revision>
  <dcterms:created xsi:type="dcterms:W3CDTF">2018-11-16T18:38:29Z</dcterms:created>
  <dcterms:modified xsi:type="dcterms:W3CDTF">2018-11-17T13:09:55Z</dcterms:modified>
</cp:coreProperties>
</file>