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handoutMasterIdLst>
    <p:handoutMasterId r:id="rId19"/>
  </p:handoutMasterIdLst>
  <p:sldIdLst>
    <p:sldId id="279" r:id="rId5"/>
    <p:sldId id="287" r:id="rId6"/>
    <p:sldId id="270" r:id="rId7"/>
    <p:sldId id="289" r:id="rId8"/>
    <p:sldId id="291" r:id="rId9"/>
    <p:sldId id="292" r:id="rId10"/>
    <p:sldId id="297" r:id="rId11"/>
    <p:sldId id="293" r:id="rId12"/>
    <p:sldId id="294" r:id="rId13"/>
    <p:sldId id="295" r:id="rId14"/>
    <p:sldId id="290" r:id="rId15"/>
    <p:sldId id="288" r:id="rId16"/>
    <p:sldId id="296" r:id="rId17"/>
  </p:sldIdLst>
  <p:sldSz cx="12188825" cy="6858000"/>
  <p:notesSz cx="6858000" cy="9144000"/>
  <p:defaultTextStyle>
    <a:defPPr rtl="0">
      <a:defRPr lang="de-de"/>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6"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80" autoAdjust="0"/>
  </p:normalViewPr>
  <p:slideViewPr>
    <p:cSldViewPr>
      <p:cViewPr varScale="1">
        <p:scale>
          <a:sx n="68" d="100"/>
          <a:sy n="68" d="100"/>
        </p:scale>
        <p:origin x="822" y="66"/>
      </p:cViewPr>
      <p:guideLst>
        <p:guide orient="horz" pos="2160"/>
        <p:guide pos="3839"/>
      </p:guideLst>
    </p:cSldViewPr>
  </p:slideViewPr>
  <p:notesTextViewPr>
    <p:cViewPr>
      <p:scale>
        <a:sx n="1" d="1"/>
        <a:sy n="1" d="1"/>
      </p:scale>
      <p:origin x="0" y="0"/>
    </p:cViewPr>
  </p:notesTextViewPr>
  <p:notesViewPr>
    <p:cSldViewPr showGuides="1">
      <p:cViewPr varScale="1">
        <p:scale>
          <a:sx n="88" d="100"/>
          <a:sy n="88" d="100"/>
        </p:scale>
        <p:origin x="377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de-DE" dirty="0"/>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7370766D-B23E-4FDB-AEF9-E15D0B2B5157}" type="datetime1">
              <a:rPr lang="de-DE" smtClean="0"/>
              <a:t>17.11.2018</a:t>
            </a:fld>
            <a:endParaRPr lang="de-DE" dirty="0"/>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de-DE" dirty="0"/>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DA52D9BF-D574-4807-B36C-9E2A025BE826}" type="slidenum">
              <a:rPr lang="de-DE" smtClean="0"/>
              <a:pPr algn="r" rtl="0"/>
              <a:t>‹Nr.›</a:t>
            </a:fld>
            <a:endParaRPr lang="de-DE" dirty="0"/>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192361A5-D3AC-43B0-8D29-287811240861}" type="datetime1">
              <a:rPr lang="de-DE" smtClean="0"/>
              <a:pPr/>
              <a:t>17.11.2018</a:t>
            </a:fld>
            <a:endParaRPr lang="de-DE" dirty="0"/>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de-DE" dirty="0"/>
              <a:t>Textmasterformat bearbeiten</a:t>
            </a:r>
          </a:p>
          <a:p>
            <a:pPr lvl="1" rtl="0"/>
            <a:r>
              <a:rPr lang="de-DE" dirty="0"/>
              <a:t>Zweite Ebene</a:t>
            </a:r>
          </a:p>
          <a:p>
            <a:pPr lvl="2" rtl="0"/>
            <a:r>
              <a:rPr lang="de-DE" dirty="0"/>
              <a:t>Dritte Ebene</a:t>
            </a:r>
          </a:p>
          <a:p>
            <a:pPr lvl="3" rtl="0"/>
            <a:r>
              <a:rPr lang="de-DE" dirty="0"/>
              <a:t>Vierte Ebene</a:t>
            </a:r>
          </a:p>
          <a:p>
            <a:pPr lvl="4" rtl="0"/>
            <a:r>
              <a:rPr lang="de-DE" dirty="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9E11EC53-F507-411E-9ADC-FBCFECE09D3D}" type="slidenum">
              <a:rPr lang="de-DE" smtClean="0"/>
              <a:pPr/>
              <a:t>‹Nr.›</a:t>
            </a:fld>
            <a:endParaRPr lang="de-DE" dirty="0"/>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E11EC53-F507-411E-9ADC-FBCFECE09D3D}" type="slidenum">
              <a:rPr lang="de-DE" smtClean="0"/>
              <a:pPr/>
              <a:t>1</a:t>
            </a:fld>
            <a:endParaRPr lang="de-DE" dirty="0"/>
          </a:p>
        </p:txBody>
      </p:sp>
    </p:spTree>
    <p:extLst>
      <p:ext uri="{BB962C8B-B14F-4D97-AF65-F5344CB8AC3E}">
        <p14:creationId xmlns:p14="http://schemas.microsoft.com/office/powerpoint/2010/main" val="745537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E11EC53-F507-411E-9ADC-FBCFECE09D3D}" type="slidenum">
              <a:rPr lang="de-DE" smtClean="0"/>
              <a:pPr/>
              <a:t>2</a:t>
            </a:fld>
            <a:endParaRPr lang="de-DE" dirty="0"/>
          </a:p>
        </p:txBody>
      </p:sp>
    </p:spTree>
    <p:extLst>
      <p:ext uri="{BB962C8B-B14F-4D97-AF65-F5344CB8AC3E}">
        <p14:creationId xmlns:p14="http://schemas.microsoft.com/office/powerpoint/2010/main" val="2054297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E11EC53-F507-411E-9ADC-FBCFECE09D3D}" type="slidenum">
              <a:rPr lang="de-DE" smtClean="0"/>
              <a:pPr/>
              <a:t>3</a:t>
            </a:fld>
            <a:endParaRPr lang="de-DE" dirty="0"/>
          </a:p>
        </p:txBody>
      </p:sp>
    </p:spTree>
    <p:extLst>
      <p:ext uri="{BB962C8B-B14F-4D97-AF65-F5344CB8AC3E}">
        <p14:creationId xmlns:p14="http://schemas.microsoft.com/office/powerpoint/2010/main" val="1558948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8" name="Gleichschenkliges Dreieck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de-DE" dirty="0"/>
          </a:p>
        </p:txBody>
      </p:sp>
      <p:sp>
        <p:nvSpPr>
          <p:cNvPr id="62" name="Rechteck 61"/>
          <p:cNvSpPr/>
          <p:nvPr/>
        </p:nvSpPr>
        <p:spPr bwMode="hidden">
          <a:xfrm>
            <a:off x="0" y="1905001"/>
            <a:ext cx="12188825" cy="214825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lnSpc>
                <a:spcPct val="90000"/>
              </a:lnSpc>
            </a:pPr>
            <a:endParaRPr lang="de-DE" sz="3200" dirty="0">
              <a:solidFill>
                <a:schemeClr val="tx2"/>
              </a:solidFill>
            </a:endParaRPr>
          </a:p>
        </p:txBody>
      </p:sp>
      <p:sp>
        <p:nvSpPr>
          <p:cNvPr id="2" name="Titel 1"/>
          <p:cNvSpPr>
            <a:spLocks noGrp="1"/>
          </p:cNvSpPr>
          <p:nvPr>
            <p:ph type="ctrTitle"/>
          </p:nvPr>
        </p:nvSpPr>
        <p:spPr>
          <a:xfrm>
            <a:off x="1218883" y="1905002"/>
            <a:ext cx="9751060" cy="2147926"/>
          </a:xfrm>
        </p:spPr>
        <p:txBody>
          <a:bodyPr rtlCol="0" anchor="ctr">
            <a:normAutofit/>
          </a:bodyPr>
          <a:lstStyle>
            <a:lvl1pPr algn="ctr" rtl="0">
              <a:defRPr sz="4400" cap="all" normalizeH="0" baseline="0"/>
            </a:lvl1pPr>
          </a:lstStyle>
          <a:p>
            <a:pPr rtl="0"/>
            <a:r>
              <a:rPr lang="de-DE"/>
              <a:t>Mastertitelformat bearbeiten</a:t>
            </a:r>
            <a:endParaRPr lang="de-DE" dirty="0"/>
          </a:p>
        </p:txBody>
      </p:sp>
      <p:sp>
        <p:nvSpPr>
          <p:cNvPr id="3" name="Untertitel 2"/>
          <p:cNvSpPr>
            <a:spLocks noGrp="1"/>
          </p:cNvSpPr>
          <p:nvPr>
            <p:ph type="subTitle" idx="1"/>
          </p:nvPr>
        </p:nvSpPr>
        <p:spPr>
          <a:xfrm>
            <a:off x="1218883" y="4140200"/>
            <a:ext cx="9751060" cy="1016000"/>
          </a:xfrm>
        </p:spPr>
        <p:txBody>
          <a:bodyPr rtlCol="0">
            <a:normAutofit/>
          </a:bodyPr>
          <a:lstStyle>
            <a:lvl1pPr marL="0" indent="0" algn="ctr" rtl="0">
              <a:spcBef>
                <a:spcPts val="0"/>
              </a:spcBef>
              <a:buNone/>
              <a:defRPr sz="280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de-DE"/>
              <a:t>Master-Untertitelformat bearbeiten</a:t>
            </a:r>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ives 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7821163" y="482600"/>
            <a:ext cx="3961368" cy="1422400"/>
          </a:xfrm>
        </p:spPr>
        <p:txBody>
          <a:bodyPr rtlCol="0" anchor="b" anchorCtr="0">
            <a:normAutofit/>
          </a:bodyPr>
          <a:lstStyle>
            <a:lvl1pPr algn="l" rtl="0">
              <a:defRPr sz="3200" b="0"/>
            </a:lvl1pPr>
          </a:lstStyle>
          <a:p>
            <a:pPr rtl="0"/>
            <a:r>
              <a:rPr lang="de-DE"/>
              <a:t>Mastertitelformat bearbeiten</a:t>
            </a:r>
            <a:endParaRPr lang="de-DE" dirty="0"/>
          </a:p>
        </p:txBody>
      </p:sp>
      <p:sp>
        <p:nvSpPr>
          <p:cNvPr id="9" name="Rechteck 8" descr="&#10;"/>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de-DE" dirty="0"/>
          </a:p>
        </p:txBody>
      </p:sp>
      <p:sp>
        <p:nvSpPr>
          <p:cNvPr id="3" name="Bildplatzhalter 2" descr="Leerer Platzhalter zum Hinzufügen eines Bilds. Klicken Sie auf den Platzhalter, und wählen Sie das hinzuzufügende Bild aus.&#10;"/>
          <p:cNvSpPr>
            <a:spLocks noGrp="1"/>
          </p:cNvSpPr>
          <p:nvPr>
            <p:ph type="pic" idx="1"/>
          </p:nvPr>
        </p:nvSpPr>
        <p:spPr>
          <a:xfrm>
            <a:off x="507868" y="482600"/>
            <a:ext cx="6602281" cy="5842001"/>
          </a:xfrm>
          <a:noFill/>
          <a:ln w="9525">
            <a:noFill/>
            <a:miter lim="800000"/>
          </a:ln>
          <a:effectLst/>
        </p:spPr>
        <p:txBody>
          <a:bodyPr rtlCol="0">
            <a:normAutofit/>
          </a:bodyPr>
          <a:lstStyle>
            <a:lvl1pPr marL="0" indent="0" algn="ctr" rtl="0">
              <a:buNone/>
              <a:defRPr sz="27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de-DE"/>
              <a:t>Bild durch Klicken auf Symbol hinzufügen</a:t>
            </a:r>
            <a:endParaRPr lang="de-DE" dirty="0"/>
          </a:p>
        </p:txBody>
      </p:sp>
      <p:sp>
        <p:nvSpPr>
          <p:cNvPr id="4" name="Textplatzhalter 3"/>
          <p:cNvSpPr>
            <a:spLocks noGrp="1"/>
          </p:cNvSpPr>
          <p:nvPr>
            <p:ph type="body" sz="half" idx="2"/>
          </p:nvPr>
        </p:nvSpPr>
        <p:spPr>
          <a:xfrm>
            <a:off x="7821163" y="2108200"/>
            <a:ext cx="3961368" cy="4267200"/>
          </a:xfrm>
        </p:spPr>
        <p:txBody>
          <a:bodyPr rtlCol="0">
            <a:normAutofit/>
          </a:bodyPr>
          <a:lstStyle>
            <a:lvl1pPr marL="0" indent="0" algn="l" rtl="0">
              <a:spcBef>
                <a:spcPts val="1600"/>
              </a:spcBef>
              <a:buNone/>
              <a:defRPr sz="20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de-DE"/>
              <a:t>Mastertextformat bearbeiten</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endParaRPr lang="de-DE" dirty="0"/>
          </a:p>
        </p:txBody>
      </p:sp>
      <p:sp>
        <p:nvSpPr>
          <p:cNvPr id="3" name="Vertikaler Textplatzhalter 2"/>
          <p:cNvSpPr>
            <a:spLocks noGrp="1"/>
          </p:cNvSpPr>
          <p:nvPr>
            <p:ph type="body" orient="vert" idx="1"/>
          </p:nvPr>
        </p:nvSpPr>
        <p:spPr/>
        <p:txBody>
          <a:bodyPr vert="eaVert" rtlCol="0"/>
          <a:lstStyle>
            <a:lvl5pPr algn="l" rtl="0">
              <a:defRPr/>
            </a:lvl5pPr>
            <a:lvl6pPr marL="2669581" algn="l" rtl="0">
              <a:defRPr baseline="0"/>
            </a:lvl6pPr>
            <a:lvl7pPr marL="2669581" algn="l" rtl="0">
              <a:defRPr baseline="0"/>
            </a:lvl7pPr>
            <a:lvl8pPr marL="2669581" algn="l" rtl="0">
              <a:defRPr baseline="0"/>
            </a:lvl8pPr>
            <a:lvl9pPr marL="2669581" algn="l" rtl="0">
              <a:defRPr baseline="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5" name="Fußzeilenplatzhalter 4"/>
          <p:cNvSpPr>
            <a:spLocks noGrp="1"/>
          </p:cNvSpPr>
          <p:nvPr>
            <p:ph type="ftr" sz="quarter" idx="11"/>
          </p:nvPr>
        </p:nvSpPr>
        <p:spPr/>
        <p:txBody>
          <a:bodyPr rtlCol="0"/>
          <a:lstStyle/>
          <a:p>
            <a:pPr rtl="0"/>
            <a:endParaRPr lang="de-DE" dirty="0"/>
          </a:p>
        </p:txBody>
      </p:sp>
      <p:sp>
        <p:nvSpPr>
          <p:cNvPr id="4" name="Datumsplatzhalter 3"/>
          <p:cNvSpPr>
            <a:spLocks noGrp="1"/>
          </p:cNvSpPr>
          <p:nvPr>
            <p:ph type="dt" sz="half" idx="10"/>
          </p:nvPr>
        </p:nvSpPr>
        <p:spPr/>
        <p:txBody>
          <a:bodyPr rtlCol="0"/>
          <a:lstStyle>
            <a:lvl1pPr>
              <a:defRPr/>
            </a:lvl1pPr>
          </a:lstStyle>
          <a:p>
            <a:fld id="{765EB0E9-448A-4FF3-89BA-DBDCF1733E86}" type="datetime1">
              <a:rPr lang="de-DE" smtClean="0"/>
              <a:pPr/>
              <a:t>17.11.2018</a:t>
            </a:fld>
            <a:endParaRPr lang="de-DE" dirty="0"/>
          </a:p>
        </p:txBody>
      </p:sp>
      <p:sp>
        <p:nvSpPr>
          <p:cNvPr id="6" name="Foliennummernplatzhalter 5"/>
          <p:cNvSpPr>
            <a:spLocks noGrp="1"/>
          </p:cNvSpPr>
          <p:nvPr>
            <p:ph type="sldNum" sz="quarter" idx="12"/>
          </p:nvPr>
        </p:nvSpPr>
        <p:spPr/>
        <p:txBody>
          <a:bodyPr rtlCol="0"/>
          <a:lstStyle/>
          <a:p>
            <a:pPr rtl="0"/>
            <a:fld id="{E5FD5434-F838-4DD4-A17B-1CB1A1850DF4}" type="slidenum">
              <a:rPr lang="de-DE" smtClean="0"/>
              <a:t>‹Nr.›</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10040043" y="482599"/>
            <a:ext cx="1843982" cy="5791201"/>
          </a:xfrm>
        </p:spPr>
        <p:txBody>
          <a:bodyPr vert="eaVert" rtlCol="0"/>
          <a:lstStyle/>
          <a:p>
            <a:pPr rtl="0"/>
            <a:r>
              <a:rPr lang="de-DE"/>
              <a:t>Mastertitelformat bearbeiten</a:t>
            </a:r>
            <a:endParaRPr lang="de-DE" dirty="0"/>
          </a:p>
        </p:txBody>
      </p:sp>
      <p:sp>
        <p:nvSpPr>
          <p:cNvPr id="3" name="Vertikaler Textplatzhalter 2"/>
          <p:cNvSpPr>
            <a:spLocks noGrp="1"/>
          </p:cNvSpPr>
          <p:nvPr>
            <p:ph type="body" orient="vert" idx="1"/>
          </p:nvPr>
        </p:nvSpPr>
        <p:spPr>
          <a:xfrm>
            <a:off x="914162" y="482599"/>
            <a:ext cx="9040045" cy="5791201"/>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5" name="Fußzeilenplatzhalter 4"/>
          <p:cNvSpPr>
            <a:spLocks noGrp="1"/>
          </p:cNvSpPr>
          <p:nvPr>
            <p:ph type="ftr" sz="quarter" idx="11"/>
          </p:nvPr>
        </p:nvSpPr>
        <p:spPr/>
        <p:txBody>
          <a:bodyPr rtlCol="0"/>
          <a:lstStyle/>
          <a:p>
            <a:pPr rtl="0"/>
            <a:endParaRPr lang="de-DE" dirty="0"/>
          </a:p>
        </p:txBody>
      </p:sp>
      <p:sp>
        <p:nvSpPr>
          <p:cNvPr id="4" name="Datumsplatzhalter 3"/>
          <p:cNvSpPr>
            <a:spLocks noGrp="1"/>
          </p:cNvSpPr>
          <p:nvPr>
            <p:ph type="dt" sz="half" idx="10"/>
          </p:nvPr>
        </p:nvSpPr>
        <p:spPr/>
        <p:txBody>
          <a:bodyPr rtlCol="0"/>
          <a:lstStyle>
            <a:lvl1pPr>
              <a:defRPr/>
            </a:lvl1pPr>
          </a:lstStyle>
          <a:p>
            <a:fld id="{E06DEF2E-E85E-4A70-A9CA-E6D49FD04D29}" type="datetime1">
              <a:rPr lang="de-DE" smtClean="0"/>
              <a:pPr/>
              <a:t>17.11.2018</a:t>
            </a:fld>
            <a:endParaRPr lang="de-DE" dirty="0"/>
          </a:p>
        </p:txBody>
      </p:sp>
      <p:sp>
        <p:nvSpPr>
          <p:cNvPr id="6" name="Foliennummernplatzhalter 5"/>
          <p:cNvSpPr>
            <a:spLocks noGrp="1"/>
          </p:cNvSpPr>
          <p:nvPr>
            <p:ph type="sldNum" sz="quarter" idx="12"/>
          </p:nvPr>
        </p:nvSpPr>
        <p:spPr/>
        <p:txBody>
          <a:bodyPr rtlCol="0"/>
          <a:lstStyle/>
          <a:p>
            <a:pPr rtl="0"/>
            <a:fld id="{E5FD5434-F838-4DD4-A17B-1CB1A1850DF4}" type="slidenum">
              <a:rPr lang="de-DE" smtClean="0"/>
              <a:t>‹Nr.›</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endParaRPr lang="de-DE" dirty="0"/>
          </a:p>
        </p:txBody>
      </p:sp>
      <p:sp>
        <p:nvSpPr>
          <p:cNvPr id="3" name="Inhaltsplatzhalter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5" name="Fußzeilenplatzhalter 4"/>
          <p:cNvSpPr>
            <a:spLocks noGrp="1"/>
          </p:cNvSpPr>
          <p:nvPr>
            <p:ph type="ftr" sz="quarter" idx="11"/>
          </p:nvPr>
        </p:nvSpPr>
        <p:spPr/>
        <p:txBody>
          <a:bodyPr rtlCol="0"/>
          <a:lstStyle/>
          <a:p>
            <a:pPr rtl="0"/>
            <a:endParaRPr lang="de-DE" dirty="0"/>
          </a:p>
        </p:txBody>
      </p:sp>
      <p:sp>
        <p:nvSpPr>
          <p:cNvPr id="4" name="Datumsplatzhalter 3"/>
          <p:cNvSpPr>
            <a:spLocks noGrp="1"/>
          </p:cNvSpPr>
          <p:nvPr>
            <p:ph type="dt" sz="half" idx="10"/>
          </p:nvPr>
        </p:nvSpPr>
        <p:spPr/>
        <p:txBody>
          <a:bodyPr rtlCol="0"/>
          <a:lstStyle>
            <a:lvl1pPr>
              <a:defRPr/>
            </a:lvl1pPr>
          </a:lstStyle>
          <a:p>
            <a:fld id="{8ACE11DB-ABBA-40E8-8557-A78B93E84A6E}" type="datetime1">
              <a:rPr lang="de-DE" smtClean="0"/>
              <a:pPr/>
              <a:t>17.11.2018</a:t>
            </a:fld>
            <a:endParaRPr lang="de-DE" dirty="0"/>
          </a:p>
        </p:txBody>
      </p:sp>
      <p:sp>
        <p:nvSpPr>
          <p:cNvPr id="6" name="Foliennummernplatzhalter 5"/>
          <p:cNvSpPr>
            <a:spLocks noGrp="1"/>
          </p:cNvSpPr>
          <p:nvPr>
            <p:ph type="sldNum" sz="quarter" idx="12"/>
          </p:nvPr>
        </p:nvSpPr>
        <p:spPr/>
        <p:txBody>
          <a:bodyPr rtlCol="0"/>
          <a:lstStyle/>
          <a:p>
            <a:pPr rtl="0"/>
            <a:fld id="{E5FD5434-F838-4DD4-A17B-1CB1A1850DF4}" type="slidenum">
              <a:rPr lang="de-DE" smtClean="0"/>
              <a:t>‹Nr.›</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11" name="Gleichschenkliges Dreieck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de-DE" dirty="0"/>
          </a:p>
        </p:txBody>
      </p:sp>
      <p:sp>
        <p:nvSpPr>
          <p:cNvPr id="2" name="Titel 1"/>
          <p:cNvSpPr>
            <a:spLocks noGrp="1"/>
          </p:cNvSpPr>
          <p:nvPr>
            <p:ph type="title"/>
          </p:nvPr>
        </p:nvSpPr>
        <p:spPr>
          <a:xfrm>
            <a:off x="1218883" y="1524000"/>
            <a:ext cx="9751060" cy="1992597"/>
          </a:xfrm>
        </p:spPr>
        <p:txBody>
          <a:bodyPr rtlCol="0" anchor="b" anchorCtr="0">
            <a:noAutofit/>
          </a:bodyPr>
          <a:lstStyle>
            <a:lvl1pPr algn="ctr" rtl="0">
              <a:defRPr sz="4400" b="0" cap="all" baseline="0"/>
            </a:lvl1pPr>
          </a:lstStyle>
          <a:p>
            <a:pPr rtl="0"/>
            <a:r>
              <a:rPr lang="de-DE"/>
              <a:t>Mastertitelformat bearbeiten</a:t>
            </a:r>
            <a:endParaRPr lang="de-DE" dirty="0"/>
          </a:p>
        </p:txBody>
      </p:sp>
      <p:sp>
        <p:nvSpPr>
          <p:cNvPr id="3" name="Textplatzhalter 2"/>
          <p:cNvSpPr>
            <a:spLocks noGrp="1"/>
          </p:cNvSpPr>
          <p:nvPr>
            <p:ph type="body" idx="1"/>
          </p:nvPr>
        </p:nvSpPr>
        <p:spPr>
          <a:xfrm>
            <a:off x="1218883" y="3632200"/>
            <a:ext cx="9751060" cy="1016000"/>
          </a:xfrm>
        </p:spPr>
        <p:txBody>
          <a:bodyPr rtlCol="0" anchor="t" anchorCtr="0">
            <a:noAutofit/>
          </a:bodyPr>
          <a:lstStyle>
            <a:lvl1pPr marL="0" indent="0" algn="ctr"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de-DE"/>
              <a:t>Mastertextformat bearbeiten</a:t>
            </a:r>
          </a:p>
        </p:txBody>
      </p:sp>
      <p:sp>
        <p:nvSpPr>
          <p:cNvPr id="5" name="Fußzeilenplatzhalter 4"/>
          <p:cNvSpPr>
            <a:spLocks noGrp="1"/>
          </p:cNvSpPr>
          <p:nvPr>
            <p:ph type="ftr" sz="quarter" idx="11"/>
          </p:nvPr>
        </p:nvSpPr>
        <p:spPr/>
        <p:txBody>
          <a:bodyPr rtlCol="0"/>
          <a:lstStyle/>
          <a:p>
            <a:pPr rtl="0"/>
            <a:endParaRPr lang="de-DE" dirty="0"/>
          </a:p>
        </p:txBody>
      </p:sp>
      <p:sp>
        <p:nvSpPr>
          <p:cNvPr id="4" name="Datumsplatzhalter 3"/>
          <p:cNvSpPr>
            <a:spLocks noGrp="1"/>
          </p:cNvSpPr>
          <p:nvPr>
            <p:ph type="dt" sz="half" idx="10"/>
          </p:nvPr>
        </p:nvSpPr>
        <p:spPr/>
        <p:txBody>
          <a:bodyPr rtlCol="0"/>
          <a:lstStyle>
            <a:lvl1pPr>
              <a:defRPr/>
            </a:lvl1pPr>
          </a:lstStyle>
          <a:p>
            <a:fld id="{00E93F08-EF1E-40F0-8712-944A51F852D1}" type="datetime1">
              <a:rPr lang="de-DE" smtClean="0"/>
              <a:pPr/>
              <a:t>17.11.2018</a:t>
            </a:fld>
            <a:endParaRPr lang="de-DE" dirty="0"/>
          </a:p>
        </p:txBody>
      </p:sp>
      <p:sp>
        <p:nvSpPr>
          <p:cNvPr id="6" name="Foliennummernplatzhalter 5"/>
          <p:cNvSpPr>
            <a:spLocks noGrp="1"/>
          </p:cNvSpPr>
          <p:nvPr>
            <p:ph type="sldNum" sz="quarter" idx="12"/>
          </p:nvPr>
        </p:nvSpPr>
        <p:spPr/>
        <p:txBody>
          <a:bodyPr rtlCol="0"/>
          <a:lstStyle/>
          <a:p>
            <a:pPr rtl="0"/>
            <a:fld id="{E5FD5434-F838-4DD4-A17B-1CB1A1850DF4}" type="slidenum">
              <a:rPr lang="de-DE" smtClean="0"/>
              <a:t>‹Nr.›</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endParaRPr lang="de-DE" dirty="0"/>
          </a:p>
        </p:txBody>
      </p:sp>
      <p:sp>
        <p:nvSpPr>
          <p:cNvPr id="3" name="Inhaltsplatzhalter 2"/>
          <p:cNvSpPr>
            <a:spLocks noGrp="1"/>
          </p:cNvSpPr>
          <p:nvPr>
            <p:ph sz="half" idx="1"/>
          </p:nvPr>
        </p:nvSpPr>
        <p:spPr>
          <a:xfrm>
            <a:off x="914162" y="1803401"/>
            <a:ext cx="4977104" cy="44704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algn="l" rtl="0">
              <a:defRPr sz="1400"/>
            </a:lvl6pPr>
            <a:lvl7pPr marL="2669581" algn="l" rtl="0">
              <a:defRPr sz="1400"/>
            </a:lvl7pPr>
            <a:lvl8pPr marL="2669581" algn="l" rtl="0">
              <a:defRPr sz="1400"/>
            </a:lvl8pPr>
            <a:lvl9pPr marL="2669581" algn="l" rtl="0">
              <a:defRPr sz="140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4" name="Inhaltsplatzhalter 3"/>
          <p:cNvSpPr>
            <a:spLocks noGrp="1"/>
          </p:cNvSpPr>
          <p:nvPr>
            <p:ph sz="half" idx="2"/>
          </p:nvPr>
        </p:nvSpPr>
        <p:spPr>
          <a:xfrm>
            <a:off x="6297559" y="1803401"/>
            <a:ext cx="4977104" cy="44704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marL="2669581" algn="l" rtl="0">
              <a:defRPr sz="1400" baseline="0"/>
            </a:lvl6pPr>
            <a:lvl7pPr marL="2669581" algn="l" rtl="0">
              <a:defRPr sz="1400" baseline="0"/>
            </a:lvl7pPr>
            <a:lvl8pPr marL="2669581" algn="l" rtl="0">
              <a:defRPr sz="1400" baseline="0"/>
            </a:lvl8pPr>
            <a:lvl9pPr marL="2669581" algn="l" rtl="0">
              <a:defRPr sz="1400" baseline="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6" name="Fußzeilenplatzhalter 5"/>
          <p:cNvSpPr>
            <a:spLocks noGrp="1"/>
          </p:cNvSpPr>
          <p:nvPr>
            <p:ph type="ftr" sz="quarter" idx="11"/>
          </p:nvPr>
        </p:nvSpPr>
        <p:spPr/>
        <p:txBody>
          <a:bodyPr rtlCol="0"/>
          <a:lstStyle/>
          <a:p>
            <a:pPr rtl="0"/>
            <a:endParaRPr lang="de-DE" dirty="0"/>
          </a:p>
        </p:txBody>
      </p:sp>
      <p:sp>
        <p:nvSpPr>
          <p:cNvPr id="5" name="Datumsplatzhalter 4"/>
          <p:cNvSpPr>
            <a:spLocks noGrp="1"/>
          </p:cNvSpPr>
          <p:nvPr>
            <p:ph type="dt" sz="half" idx="10"/>
          </p:nvPr>
        </p:nvSpPr>
        <p:spPr/>
        <p:txBody>
          <a:bodyPr rtlCol="0"/>
          <a:lstStyle>
            <a:lvl1pPr>
              <a:defRPr/>
            </a:lvl1pPr>
          </a:lstStyle>
          <a:p>
            <a:fld id="{94F8CCB1-38A3-433B-AD59-861D8AE9DBA1}" type="datetime1">
              <a:rPr lang="de-DE" smtClean="0"/>
              <a:pPr/>
              <a:t>17.11.2018</a:t>
            </a:fld>
            <a:endParaRPr lang="de-DE" dirty="0"/>
          </a:p>
        </p:txBody>
      </p:sp>
      <p:sp>
        <p:nvSpPr>
          <p:cNvPr id="7" name="Foliennummernplatzhalter 6"/>
          <p:cNvSpPr>
            <a:spLocks noGrp="1"/>
          </p:cNvSpPr>
          <p:nvPr>
            <p:ph type="sldNum" sz="quarter" idx="12"/>
          </p:nvPr>
        </p:nvSpPr>
        <p:spPr/>
        <p:txBody>
          <a:bodyPr rtlCol="0"/>
          <a:lstStyle/>
          <a:p>
            <a:pPr rtl="0"/>
            <a:fld id="{E5FD5434-F838-4DD4-A17B-1CB1A1850DF4}" type="slidenum">
              <a:rPr lang="de-DE" smtClean="0"/>
              <a:t>‹Nr.›</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lvl1pPr algn="l" rtl="0">
              <a:defRPr/>
            </a:lvl1pPr>
          </a:lstStyle>
          <a:p>
            <a:pPr rtl="0"/>
            <a:r>
              <a:rPr lang="de-DE"/>
              <a:t>Mastertitelformat bearbeiten</a:t>
            </a:r>
            <a:endParaRPr lang="de-DE" dirty="0"/>
          </a:p>
        </p:txBody>
      </p:sp>
      <p:sp>
        <p:nvSpPr>
          <p:cNvPr id="3" name="Textplatzhalter 2"/>
          <p:cNvSpPr>
            <a:spLocks noGrp="1"/>
          </p:cNvSpPr>
          <p:nvPr>
            <p:ph type="body" idx="1"/>
          </p:nvPr>
        </p:nvSpPr>
        <p:spPr>
          <a:xfrm>
            <a:off x="914162" y="1803400"/>
            <a:ext cx="4977104" cy="914400"/>
          </a:xfrm>
        </p:spPr>
        <p:txBody>
          <a:bodyPr rtlCol="0" anchor="ctr">
            <a:noAutofit/>
          </a:bodyPr>
          <a:lstStyle>
            <a:lvl1pPr marL="0" indent="0" algn="l" rtl="0">
              <a:lnSpc>
                <a:spcPct val="80000"/>
              </a:lnSpc>
              <a:spcBef>
                <a:spcPts val="0"/>
              </a:spcBef>
              <a:buNone/>
              <a:defRPr sz="2800" b="0">
                <a:solidFill>
                  <a:schemeClr val="tx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de-DE"/>
              <a:t>Mastertextformat bearbeiten</a:t>
            </a:r>
          </a:p>
        </p:txBody>
      </p:sp>
      <p:sp>
        <p:nvSpPr>
          <p:cNvPr id="4" name="Inhaltsplatzhalter 3"/>
          <p:cNvSpPr>
            <a:spLocks noGrp="1"/>
          </p:cNvSpPr>
          <p:nvPr>
            <p:ph sz="half" idx="2"/>
          </p:nvPr>
        </p:nvSpPr>
        <p:spPr>
          <a:xfrm>
            <a:off x="914162" y="2717800"/>
            <a:ext cx="4977104" cy="35560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marL="2669581" algn="l" rtl="0">
              <a:defRPr sz="1400"/>
            </a:lvl6pPr>
            <a:lvl7pPr marL="2669581" algn="l" rtl="0">
              <a:defRPr sz="1400"/>
            </a:lvl7pPr>
            <a:lvl8pPr marL="2669581" algn="l" rtl="0">
              <a:defRPr sz="1400"/>
            </a:lvl8pPr>
            <a:lvl9pPr marL="2669581" algn="l" rtl="0">
              <a:defRPr sz="140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5" name="Textplatzhalter 4"/>
          <p:cNvSpPr>
            <a:spLocks noGrp="1"/>
          </p:cNvSpPr>
          <p:nvPr>
            <p:ph type="body" sz="quarter" idx="3"/>
          </p:nvPr>
        </p:nvSpPr>
        <p:spPr>
          <a:xfrm>
            <a:off x="6297559" y="1803400"/>
            <a:ext cx="4977104" cy="914400"/>
          </a:xfrm>
        </p:spPr>
        <p:txBody>
          <a:bodyPr rtlCol="0" anchor="ctr">
            <a:noAutofit/>
          </a:bodyPr>
          <a:lstStyle>
            <a:lvl1pPr marL="0" indent="0" algn="l" rtl="0">
              <a:lnSpc>
                <a:spcPct val="80000"/>
              </a:lnSpc>
              <a:spcBef>
                <a:spcPts val="0"/>
              </a:spcBef>
              <a:buNone/>
              <a:defRPr sz="2800" b="0">
                <a:solidFill>
                  <a:schemeClr val="tx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de-DE"/>
              <a:t>Mastertextformat bearbeiten</a:t>
            </a:r>
          </a:p>
        </p:txBody>
      </p:sp>
      <p:sp>
        <p:nvSpPr>
          <p:cNvPr id="6" name="Inhaltsplatzhalter 5"/>
          <p:cNvSpPr>
            <a:spLocks noGrp="1"/>
          </p:cNvSpPr>
          <p:nvPr>
            <p:ph sz="quarter" idx="4"/>
          </p:nvPr>
        </p:nvSpPr>
        <p:spPr>
          <a:xfrm>
            <a:off x="6297559" y="2717800"/>
            <a:ext cx="4977104" cy="35560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marL="2669581" algn="l" rtl="0">
              <a:defRPr sz="1400"/>
            </a:lvl6pPr>
            <a:lvl7pPr marL="2669581" algn="l" rtl="0">
              <a:defRPr sz="1400"/>
            </a:lvl7pPr>
            <a:lvl8pPr marL="2669581" algn="l" rtl="0">
              <a:defRPr sz="1400" baseline="0"/>
            </a:lvl8pPr>
            <a:lvl9pPr marL="2669581" algn="l" rtl="0">
              <a:defRPr sz="1400" baseline="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8" name="Fußzeilenplatzhalter 7"/>
          <p:cNvSpPr>
            <a:spLocks noGrp="1"/>
          </p:cNvSpPr>
          <p:nvPr>
            <p:ph type="ftr" sz="quarter" idx="11"/>
          </p:nvPr>
        </p:nvSpPr>
        <p:spPr/>
        <p:txBody>
          <a:bodyPr rtlCol="0"/>
          <a:lstStyle/>
          <a:p>
            <a:pPr rtl="0"/>
            <a:endParaRPr lang="de-DE" dirty="0"/>
          </a:p>
        </p:txBody>
      </p:sp>
      <p:sp>
        <p:nvSpPr>
          <p:cNvPr id="7" name="Datumsplatzhalter 6"/>
          <p:cNvSpPr>
            <a:spLocks noGrp="1"/>
          </p:cNvSpPr>
          <p:nvPr>
            <p:ph type="dt" sz="half" idx="10"/>
          </p:nvPr>
        </p:nvSpPr>
        <p:spPr/>
        <p:txBody>
          <a:bodyPr rtlCol="0"/>
          <a:lstStyle>
            <a:lvl1pPr>
              <a:defRPr/>
            </a:lvl1pPr>
          </a:lstStyle>
          <a:p>
            <a:fld id="{1BF7B3F1-F992-4CA6-A681-8A8143B51A66}" type="datetime1">
              <a:rPr lang="de-DE" smtClean="0"/>
              <a:pPr/>
              <a:t>17.11.2018</a:t>
            </a:fld>
            <a:endParaRPr lang="de-DE" dirty="0"/>
          </a:p>
        </p:txBody>
      </p:sp>
      <p:sp>
        <p:nvSpPr>
          <p:cNvPr id="9" name="Foliennummernplatzhalter 8"/>
          <p:cNvSpPr>
            <a:spLocks noGrp="1"/>
          </p:cNvSpPr>
          <p:nvPr>
            <p:ph type="sldNum" sz="quarter" idx="12"/>
          </p:nvPr>
        </p:nvSpPr>
        <p:spPr/>
        <p:txBody>
          <a:bodyPr rtlCol="0"/>
          <a:lstStyle/>
          <a:p>
            <a:pPr rtl="0"/>
            <a:fld id="{E5FD5434-F838-4DD4-A17B-1CB1A1850DF4}" type="slidenum">
              <a:rPr lang="de-DE" smtClean="0"/>
              <a:t>‹Nr.›</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endParaRPr lang="de-DE" dirty="0"/>
          </a:p>
        </p:txBody>
      </p:sp>
      <p:sp>
        <p:nvSpPr>
          <p:cNvPr id="4" name="Fußzeilenplatzhalter 3"/>
          <p:cNvSpPr>
            <a:spLocks noGrp="1"/>
          </p:cNvSpPr>
          <p:nvPr>
            <p:ph type="ftr" sz="quarter" idx="11"/>
          </p:nvPr>
        </p:nvSpPr>
        <p:spPr/>
        <p:txBody>
          <a:bodyPr rtlCol="0"/>
          <a:lstStyle/>
          <a:p>
            <a:pPr rtl="0"/>
            <a:endParaRPr lang="de-DE" dirty="0"/>
          </a:p>
        </p:txBody>
      </p:sp>
      <p:sp>
        <p:nvSpPr>
          <p:cNvPr id="3" name="Datumsplatzhalter 2"/>
          <p:cNvSpPr>
            <a:spLocks noGrp="1"/>
          </p:cNvSpPr>
          <p:nvPr>
            <p:ph type="dt" sz="half" idx="10"/>
          </p:nvPr>
        </p:nvSpPr>
        <p:spPr/>
        <p:txBody>
          <a:bodyPr rtlCol="0"/>
          <a:lstStyle>
            <a:lvl1pPr>
              <a:defRPr/>
            </a:lvl1pPr>
          </a:lstStyle>
          <a:p>
            <a:fld id="{3D134C57-A2D7-41C3-8FA7-C1BEC1C00835}" type="datetime1">
              <a:rPr lang="de-DE" smtClean="0"/>
              <a:pPr/>
              <a:t>17.11.2018</a:t>
            </a:fld>
            <a:endParaRPr lang="de-DE" dirty="0"/>
          </a:p>
        </p:txBody>
      </p:sp>
      <p:sp>
        <p:nvSpPr>
          <p:cNvPr id="5" name="Foliennummernplatzhalter 4"/>
          <p:cNvSpPr>
            <a:spLocks noGrp="1"/>
          </p:cNvSpPr>
          <p:nvPr>
            <p:ph type="sldNum" sz="quarter" idx="12"/>
          </p:nvPr>
        </p:nvSpPr>
        <p:spPr/>
        <p:txBody>
          <a:bodyPr rtlCol="0"/>
          <a:lstStyle/>
          <a:p>
            <a:pPr rtl="0"/>
            <a:fld id="{E5FD5434-F838-4DD4-A17B-1CB1A1850DF4}" type="slidenum">
              <a:rPr lang="de-DE" smtClean="0"/>
              <a:t>‹Nr.›</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7821163" y="482600"/>
            <a:ext cx="3961368" cy="1422400"/>
          </a:xfrm>
        </p:spPr>
        <p:txBody>
          <a:bodyPr rtlCol="0" anchor="b">
            <a:noAutofit/>
          </a:bodyPr>
          <a:lstStyle>
            <a:lvl1pPr algn="l" rtl="0">
              <a:defRPr sz="3200" b="0"/>
            </a:lvl1pPr>
          </a:lstStyle>
          <a:p>
            <a:pPr rtl="0"/>
            <a:r>
              <a:rPr lang="de-DE"/>
              <a:t>Mastertitelformat bearbeiten</a:t>
            </a:r>
            <a:endParaRPr lang="de-DE" dirty="0"/>
          </a:p>
        </p:txBody>
      </p:sp>
      <p:sp>
        <p:nvSpPr>
          <p:cNvPr id="20" name="Rechteck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de-DE" dirty="0"/>
          </a:p>
        </p:txBody>
      </p:sp>
      <p:sp>
        <p:nvSpPr>
          <p:cNvPr id="3" name="Inhaltsplatzhalter 2"/>
          <p:cNvSpPr>
            <a:spLocks noGrp="1"/>
          </p:cNvSpPr>
          <p:nvPr>
            <p:ph idx="1"/>
          </p:nvPr>
        </p:nvSpPr>
        <p:spPr bwMode="white">
          <a:xfrm>
            <a:off x="507868" y="482600"/>
            <a:ext cx="6602280" cy="5842001"/>
          </a:xfrm>
        </p:spPr>
        <p:txBody>
          <a:bodyPr rtlCol="0">
            <a:normAutofit/>
          </a:bodyPr>
          <a:lstStyle>
            <a:lvl1pPr algn="l" rtl="0">
              <a:defRPr sz="2800"/>
            </a:lvl1pPr>
            <a:lvl2pPr algn="l" rtl="0">
              <a:defRPr sz="2400"/>
            </a:lvl2pPr>
            <a:lvl3pPr algn="l" rtl="0">
              <a:defRPr sz="2000"/>
            </a:lvl3pPr>
            <a:lvl4pPr algn="l" rtl="0">
              <a:defRPr sz="1800"/>
            </a:lvl4pPr>
            <a:lvl5pPr algn="l" rtl="0">
              <a:defRPr sz="1600"/>
            </a:lvl5pPr>
            <a:lvl6pPr algn="l" rtl="0">
              <a:defRPr sz="1600"/>
            </a:lvl6pPr>
            <a:lvl7pPr algn="l" rtl="0">
              <a:defRPr sz="1600"/>
            </a:lvl7pPr>
            <a:lvl8pPr algn="l" rtl="0">
              <a:defRPr sz="1600"/>
            </a:lvl8pPr>
            <a:lvl9pPr algn="l" rtl="0">
              <a:defRPr sz="160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4" name="Textplatzhalter 3"/>
          <p:cNvSpPr>
            <a:spLocks noGrp="1"/>
          </p:cNvSpPr>
          <p:nvPr>
            <p:ph type="body" sz="half" idx="2"/>
          </p:nvPr>
        </p:nvSpPr>
        <p:spPr>
          <a:xfrm>
            <a:off x="7821163" y="2108200"/>
            <a:ext cx="3961368" cy="4267200"/>
          </a:xfrm>
        </p:spPr>
        <p:txBody>
          <a:bodyPr rtlCol="0" anchor="t" anchorCtr="0">
            <a:normAutofit/>
          </a:bodyPr>
          <a:lstStyle>
            <a:lvl1pPr marL="0" indent="0" algn="l" rtl="0">
              <a:spcBef>
                <a:spcPts val="1600"/>
              </a:spcBef>
              <a:buNone/>
              <a:defRPr sz="20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de-DE"/>
              <a:t>Mastertextformat bearbeiten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8" name="Gleichschenkliges Dreieck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de-DE" dirty="0"/>
          </a:p>
        </p:txBody>
      </p:sp>
      <p:sp>
        <p:nvSpPr>
          <p:cNvPr id="2" name="Titel 1"/>
          <p:cNvSpPr>
            <a:spLocks noGrp="1"/>
          </p:cNvSpPr>
          <p:nvPr>
            <p:ph type="title"/>
          </p:nvPr>
        </p:nvSpPr>
        <p:spPr>
          <a:xfrm>
            <a:off x="6399133" y="1905000"/>
            <a:ext cx="5180251" cy="1727200"/>
          </a:xfrm>
        </p:spPr>
        <p:txBody>
          <a:bodyPr rtlCol="0" anchor="b" anchorCtr="0">
            <a:normAutofit/>
          </a:bodyPr>
          <a:lstStyle>
            <a:lvl1pPr algn="l" rtl="0">
              <a:defRPr sz="3200" b="0"/>
            </a:lvl1pPr>
          </a:lstStyle>
          <a:p>
            <a:pPr rtl="0"/>
            <a:r>
              <a:rPr lang="de-DE"/>
              <a:t>Mastertitelformat bearbeiten</a:t>
            </a:r>
            <a:endParaRPr lang="de-DE" dirty="0"/>
          </a:p>
        </p:txBody>
      </p:sp>
      <p:sp>
        <p:nvSpPr>
          <p:cNvPr id="9" name="Rechteck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de-DE" dirty="0"/>
          </a:p>
        </p:txBody>
      </p:sp>
      <p:sp>
        <p:nvSpPr>
          <p:cNvPr id="3" name="Bildplatzhalter 2" descr="Leerer Platzhalter zum Hinzufügen eines Bilds. Klicken Sie auf den Platzhalter, und wählen Sie das hinzuzufügende Bild aus.&#10;"/>
          <p:cNvSpPr>
            <a:spLocks noGrp="1"/>
          </p:cNvSpPr>
          <p:nvPr>
            <p:ph type="pic" idx="1"/>
          </p:nvPr>
        </p:nvSpPr>
        <p:spPr>
          <a:xfrm>
            <a:off x="507869" y="482601"/>
            <a:ext cx="5077859" cy="5862706"/>
          </a:xfrm>
          <a:noFill/>
          <a:ln w="9525">
            <a:noFill/>
            <a:miter lim="800000"/>
          </a:ln>
          <a:effectLst/>
        </p:spPr>
        <p:txBody>
          <a:bodyPr rtlCol="0">
            <a:normAutofit/>
          </a:bodyPr>
          <a:lstStyle>
            <a:lvl1pPr marL="0" indent="0" algn="ctr" rtl="0">
              <a:buNone/>
              <a:defRPr sz="27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de-DE"/>
              <a:t>Bild durch Klicken auf Symbol hinzufügen</a:t>
            </a:r>
            <a:endParaRPr lang="de-DE" dirty="0"/>
          </a:p>
        </p:txBody>
      </p:sp>
      <p:sp>
        <p:nvSpPr>
          <p:cNvPr id="4" name="Textplatzhalter 3"/>
          <p:cNvSpPr>
            <a:spLocks noGrp="1"/>
          </p:cNvSpPr>
          <p:nvPr>
            <p:ph type="body" sz="half" idx="2"/>
          </p:nvPr>
        </p:nvSpPr>
        <p:spPr>
          <a:xfrm>
            <a:off x="6399133" y="3733800"/>
            <a:ext cx="5180251" cy="1727200"/>
          </a:xfrm>
        </p:spPr>
        <p:txBody>
          <a:bodyPr rtlCol="0">
            <a:normAutofit/>
          </a:bodyPr>
          <a:lstStyle>
            <a:lvl1pPr marL="0" indent="0" algn="l" rtl="0">
              <a:spcBef>
                <a:spcPts val="1600"/>
              </a:spcBef>
              <a:buNone/>
              <a:defRPr sz="20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de-DE"/>
              <a:t>Mastertextformat bearbeiten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914162" y="482600"/>
            <a:ext cx="10360501" cy="1219200"/>
          </a:xfrm>
          <a:prstGeom prst="rect">
            <a:avLst/>
          </a:prstGeom>
          <a:effectLst/>
        </p:spPr>
        <p:txBody>
          <a:bodyPr vert="horz" lIns="121899" tIns="60949" rIns="121899" bIns="60949" rtlCol="0" anchor="b" anchorCtr="0">
            <a:normAutofit/>
          </a:bodyPr>
          <a:lstStyle/>
          <a:p>
            <a:pPr rtl="0"/>
            <a:r>
              <a:rPr lang="de-DE" dirty="0"/>
              <a:t>Titelmasterformat durch Klicken bearbeiten</a:t>
            </a:r>
          </a:p>
        </p:txBody>
      </p:sp>
      <p:sp>
        <p:nvSpPr>
          <p:cNvPr id="3" name="Textplatzhalter 2"/>
          <p:cNvSpPr>
            <a:spLocks noGrp="1"/>
          </p:cNvSpPr>
          <p:nvPr>
            <p:ph type="body" idx="1"/>
          </p:nvPr>
        </p:nvSpPr>
        <p:spPr>
          <a:xfrm>
            <a:off x="914162" y="1803401"/>
            <a:ext cx="10360501" cy="4470400"/>
          </a:xfrm>
          <a:prstGeom prst="rect">
            <a:avLst/>
          </a:prstGeom>
        </p:spPr>
        <p:txBody>
          <a:bodyPr vert="horz" lIns="121899" tIns="60949" rIns="121899" bIns="60949" rtlCol="0">
            <a:normAutofit/>
          </a:bodyPr>
          <a:lstStyle/>
          <a:p>
            <a:pPr lvl="0" rtl="0"/>
            <a:r>
              <a:rPr lang="de-DE" dirty="0"/>
              <a:t>Textmasterformate bearbeiten</a:t>
            </a:r>
          </a:p>
          <a:p>
            <a:pPr lvl="1" rtl="0"/>
            <a:r>
              <a:rPr lang="de-DE" dirty="0"/>
              <a:t>Zweite Ebene</a:t>
            </a:r>
          </a:p>
          <a:p>
            <a:pPr lvl="2" rtl="0"/>
            <a:r>
              <a:rPr lang="de-DE" dirty="0"/>
              <a:t>Dritte Ebene</a:t>
            </a:r>
          </a:p>
          <a:p>
            <a:pPr lvl="3" rtl="0"/>
            <a:r>
              <a:rPr lang="de-DE" dirty="0"/>
              <a:t>Vierte Ebene</a:t>
            </a:r>
          </a:p>
          <a:p>
            <a:pPr lvl="4" rtl="0"/>
            <a:r>
              <a:rPr lang="de-DE" dirty="0"/>
              <a:t>Fünfte Ebene</a:t>
            </a:r>
          </a:p>
        </p:txBody>
      </p:sp>
      <p:sp>
        <p:nvSpPr>
          <p:cNvPr id="5" name="Fußzeilenplatzhalter 4"/>
          <p:cNvSpPr>
            <a:spLocks noGrp="1"/>
          </p:cNvSpPr>
          <p:nvPr>
            <p:ph type="ftr" sz="quarter" idx="3"/>
          </p:nvPr>
        </p:nvSpPr>
        <p:spPr>
          <a:xfrm>
            <a:off x="914162" y="6375400"/>
            <a:ext cx="7414869" cy="195072"/>
          </a:xfrm>
          <a:prstGeom prst="rect">
            <a:avLst/>
          </a:prstGeom>
        </p:spPr>
        <p:txBody>
          <a:bodyPr vert="horz" lIns="121899" tIns="60949" rIns="121899" bIns="60949" rtlCol="0" anchor="ctr"/>
          <a:lstStyle>
            <a:lvl1pPr algn="l" rtl="0">
              <a:defRPr sz="1100">
                <a:solidFill>
                  <a:schemeClr val="tx1"/>
                </a:solidFill>
              </a:defRPr>
            </a:lvl1pPr>
          </a:lstStyle>
          <a:p>
            <a:pPr rtl="0"/>
            <a:endParaRPr lang="de-DE" dirty="0"/>
          </a:p>
        </p:txBody>
      </p:sp>
      <p:sp>
        <p:nvSpPr>
          <p:cNvPr id="4" name="Datumsplatzhalter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rtl="0">
              <a:defRPr sz="1100">
                <a:solidFill>
                  <a:schemeClr val="tx1"/>
                </a:solidFill>
              </a:defRPr>
            </a:lvl1pPr>
          </a:lstStyle>
          <a:p>
            <a:fld id="{B471B294-86D8-420E-AB7B-BF7F22C9DC5C}" type="datetime1">
              <a:rPr lang="de-DE" smtClean="0"/>
              <a:pPr/>
              <a:t>17.11.2018</a:t>
            </a:fld>
            <a:endParaRPr lang="de-DE" dirty="0"/>
          </a:p>
        </p:txBody>
      </p:sp>
      <p:sp>
        <p:nvSpPr>
          <p:cNvPr id="6" name="Foliennummernplatzhalter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r" rtl="0">
              <a:defRPr sz="1100">
                <a:solidFill>
                  <a:schemeClr val="tx1"/>
                </a:solidFill>
              </a:defRPr>
            </a:lvl1pPr>
          </a:lstStyle>
          <a:p>
            <a:fld id="{E5FD5434-F838-4DD4-A17B-1CB1A1850DF4}" type="slidenum">
              <a:rPr lang="de-DE" smtClean="0"/>
              <a:pPr/>
              <a:t>‹Nr.›</a:t>
            </a:fld>
            <a:endParaRPr lang="de-DE" dirty="0"/>
          </a:p>
        </p:txBody>
      </p:sp>
    </p:spTree>
  </p:cSld>
  <p:clrMap bg1="dk1" tx1="lt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82" r:id="rId10"/>
    <p:sldLayoutId id="2147483678" r:id="rId11"/>
    <p:sldLayoutId id="21474836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8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rtlCol="0"/>
          <a:lstStyle/>
          <a:p>
            <a:pPr rtl="0"/>
            <a:r>
              <a:rPr lang="de-DE" dirty="0"/>
              <a:t>Kunst &amp; Musik in Thüringen </a:t>
            </a:r>
          </a:p>
        </p:txBody>
      </p:sp>
      <p:sp>
        <p:nvSpPr>
          <p:cNvPr id="2" name="Untertitel 1"/>
          <p:cNvSpPr>
            <a:spLocks noGrp="1"/>
          </p:cNvSpPr>
          <p:nvPr>
            <p:ph type="subTitle" idx="1"/>
          </p:nvPr>
        </p:nvSpPr>
        <p:spPr>
          <a:xfrm>
            <a:off x="1218883" y="4509120"/>
            <a:ext cx="9751060" cy="1016000"/>
          </a:xfrm>
        </p:spPr>
        <p:txBody>
          <a:bodyPr rtlCol="0">
            <a:normAutofit fontScale="92500" lnSpcReduction="20000"/>
          </a:bodyPr>
          <a:lstStyle/>
          <a:p>
            <a:pPr rtl="0"/>
            <a:r>
              <a:rPr lang="de-DE" dirty="0"/>
              <a:t>Hanna F., Anne P. &amp; Lilly M.</a:t>
            </a:r>
          </a:p>
          <a:p>
            <a:pPr rtl="0"/>
            <a:endParaRPr lang="de-DE" dirty="0"/>
          </a:p>
          <a:p>
            <a:pPr rtl="0"/>
            <a:r>
              <a:rPr lang="de-DE" dirty="0"/>
              <a:t>Weimar 16./17.11.18</a:t>
            </a:r>
          </a:p>
        </p:txBody>
      </p:sp>
    </p:spTree>
    <p:extLst>
      <p:ext uri="{BB962C8B-B14F-4D97-AF65-F5344CB8AC3E}">
        <p14:creationId xmlns:p14="http://schemas.microsoft.com/office/powerpoint/2010/main" val="1082871649"/>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738EAA-E81A-4FD9-A82F-6EA85B9E2AA0}"/>
              </a:ext>
            </a:extLst>
          </p:cNvPr>
          <p:cNvSpPr>
            <a:spLocks noGrp="1"/>
          </p:cNvSpPr>
          <p:nvPr>
            <p:ph type="title"/>
          </p:nvPr>
        </p:nvSpPr>
        <p:spPr/>
        <p:txBody>
          <a:bodyPr/>
          <a:lstStyle/>
          <a:p>
            <a:r>
              <a:rPr lang="de-DE" dirty="0"/>
              <a:t>4. Servicepaket (Unterstützung)</a:t>
            </a:r>
          </a:p>
        </p:txBody>
      </p:sp>
      <p:sp>
        <p:nvSpPr>
          <p:cNvPr id="3" name="Inhaltsplatzhalter 2">
            <a:extLst>
              <a:ext uri="{FF2B5EF4-FFF2-40B4-BE49-F238E27FC236}">
                <a16:creationId xmlns:a16="http://schemas.microsoft.com/office/drawing/2014/main" id="{AB594718-D358-4F01-852E-F481C74F3B76}"/>
              </a:ext>
            </a:extLst>
          </p:cNvPr>
          <p:cNvSpPr>
            <a:spLocks noGrp="1"/>
          </p:cNvSpPr>
          <p:nvPr>
            <p:ph idx="1"/>
          </p:nvPr>
        </p:nvSpPr>
        <p:spPr/>
        <p:txBody>
          <a:bodyPr/>
          <a:lstStyle/>
          <a:p>
            <a:r>
              <a:rPr lang="de-DE" b="1" dirty="0"/>
              <a:t>Servicepaket für ausländische Studenten</a:t>
            </a:r>
          </a:p>
          <a:p>
            <a:pPr lvl="1"/>
            <a:r>
              <a:rPr lang="de-DE" dirty="0"/>
              <a:t>Angeboten vom Studierendenwerk Thüringen</a:t>
            </a:r>
          </a:p>
          <a:p>
            <a:pPr lvl="1"/>
            <a:r>
              <a:rPr lang="de-DE" dirty="0"/>
              <a:t>nur an Hochschulorten Erfurt, Ilmenau, Jena, Nordhausen, Schmalkalden und Weimar </a:t>
            </a:r>
          </a:p>
          <a:p>
            <a:pPr lvl="1"/>
            <a:r>
              <a:rPr lang="de-DE" dirty="0"/>
              <a:t>Kosten für Unterkunft + Wertmarken für Mensen bereits vor Studienbeginn beglichen </a:t>
            </a:r>
          </a:p>
          <a:p>
            <a:pPr marL="274320" lvl="1" indent="0">
              <a:buNone/>
            </a:pPr>
            <a:r>
              <a:rPr lang="de-DE" dirty="0"/>
              <a:t>     -&gt; wesentliche Reduzierung der finanziellen Belastung am Studienort</a:t>
            </a:r>
          </a:p>
          <a:p>
            <a:pPr marL="274320" lvl="1" indent="0">
              <a:buNone/>
            </a:pPr>
            <a:endParaRPr lang="de-DE" dirty="0"/>
          </a:p>
        </p:txBody>
      </p:sp>
    </p:spTree>
    <p:extLst>
      <p:ext uri="{BB962C8B-B14F-4D97-AF65-F5344CB8AC3E}">
        <p14:creationId xmlns:p14="http://schemas.microsoft.com/office/powerpoint/2010/main" val="1624732432"/>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D387E9-3D1F-42A4-A07D-85F6CABE5875}"/>
              </a:ext>
            </a:extLst>
          </p:cNvPr>
          <p:cNvSpPr>
            <a:spLocks noGrp="1"/>
          </p:cNvSpPr>
          <p:nvPr>
            <p:ph type="title"/>
          </p:nvPr>
        </p:nvSpPr>
        <p:spPr/>
        <p:txBody>
          <a:bodyPr/>
          <a:lstStyle/>
          <a:p>
            <a:r>
              <a:rPr lang="de-DE" dirty="0"/>
              <a:t>Ideen</a:t>
            </a:r>
          </a:p>
        </p:txBody>
      </p:sp>
      <p:sp>
        <p:nvSpPr>
          <p:cNvPr id="3" name="Inhaltsplatzhalter 2">
            <a:extLst>
              <a:ext uri="{FF2B5EF4-FFF2-40B4-BE49-F238E27FC236}">
                <a16:creationId xmlns:a16="http://schemas.microsoft.com/office/drawing/2014/main" id="{A553A86B-E97B-40F2-B714-5F76703AFBDD}"/>
              </a:ext>
            </a:extLst>
          </p:cNvPr>
          <p:cNvSpPr>
            <a:spLocks noGrp="1"/>
          </p:cNvSpPr>
          <p:nvPr>
            <p:ph idx="1"/>
          </p:nvPr>
        </p:nvSpPr>
        <p:spPr/>
        <p:txBody>
          <a:bodyPr/>
          <a:lstStyle/>
          <a:p>
            <a:r>
              <a:rPr lang="de-DE" b="1" dirty="0"/>
              <a:t>Führung durch das Erfurter Theater</a:t>
            </a:r>
          </a:p>
          <a:p>
            <a:r>
              <a:rPr lang="de-DE" b="1" dirty="0"/>
              <a:t>(Late Night Führung Erfurter Theater)</a:t>
            </a:r>
          </a:p>
          <a:p>
            <a:r>
              <a:rPr lang="de-DE" b="1" dirty="0"/>
              <a:t>Theaterbesuch Weimar </a:t>
            </a:r>
          </a:p>
          <a:p>
            <a:r>
              <a:rPr lang="de-DE" b="1" dirty="0"/>
              <a:t>Dresden Sempernopernbesuch</a:t>
            </a:r>
          </a:p>
          <a:p>
            <a:r>
              <a:rPr lang="de-DE" b="1" dirty="0"/>
              <a:t>Philharmonieorchester in Jena</a:t>
            </a:r>
          </a:p>
          <a:p>
            <a:r>
              <a:rPr lang="de-DE" b="1" dirty="0"/>
              <a:t>Kunstmuseum/ Kunstmesse Leipzig</a:t>
            </a:r>
          </a:p>
          <a:p>
            <a:r>
              <a:rPr lang="de-DE" b="1"/>
              <a:t>Kunstmuseum Dresden</a:t>
            </a:r>
            <a:endParaRPr lang="de-DE" b="1" dirty="0"/>
          </a:p>
          <a:p>
            <a:endParaRPr lang="de-DE" dirty="0"/>
          </a:p>
          <a:p>
            <a:endParaRPr lang="de-DE" dirty="0"/>
          </a:p>
          <a:p>
            <a:endParaRPr lang="de-DE" dirty="0"/>
          </a:p>
        </p:txBody>
      </p:sp>
    </p:spTree>
    <p:extLst>
      <p:ext uri="{BB962C8B-B14F-4D97-AF65-F5344CB8AC3E}">
        <p14:creationId xmlns:p14="http://schemas.microsoft.com/office/powerpoint/2010/main" val="72377953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56F292-47D9-4E33-8A95-177D98919851}"/>
              </a:ext>
            </a:extLst>
          </p:cNvPr>
          <p:cNvSpPr>
            <a:spLocks noGrp="1"/>
          </p:cNvSpPr>
          <p:nvPr>
            <p:ph type="title"/>
          </p:nvPr>
        </p:nvSpPr>
        <p:spPr/>
        <p:txBody>
          <a:bodyPr/>
          <a:lstStyle/>
          <a:p>
            <a:r>
              <a:rPr lang="de-DE" dirty="0"/>
              <a:t>5. </a:t>
            </a:r>
            <a:r>
              <a:rPr lang="de-DE"/>
              <a:t>Quellen</a:t>
            </a:r>
            <a:endParaRPr lang="de-DE" dirty="0"/>
          </a:p>
        </p:txBody>
      </p:sp>
      <p:sp>
        <p:nvSpPr>
          <p:cNvPr id="3" name="Inhaltsplatzhalter 2">
            <a:extLst>
              <a:ext uri="{FF2B5EF4-FFF2-40B4-BE49-F238E27FC236}">
                <a16:creationId xmlns:a16="http://schemas.microsoft.com/office/drawing/2014/main" id="{5FF8330C-E37D-4FA5-8BD9-7B97EF716E56}"/>
              </a:ext>
            </a:extLst>
          </p:cNvPr>
          <p:cNvSpPr>
            <a:spLocks noGrp="1"/>
          </p:cNvSpPr>
          <p:nvPr>
            <p:ph idx="1"/>
          </p:nvPr>
        </p:nvSpPr>
        <p:spPr/>
        <p:txBody>
          <a:bodyPr>
            <a:normAutofit fontScale="77500" lnSpcReduction="20000"/>
          </a:bodyPr>
          <a:lstStyle/>
          <a:p>
            <a:r>
              <a:rPr lang="de-DE" sz="1300" dirty="0"/>
              <a:t>https://www.hfm-weimar.de/start.html</a:t>
            </a:r>
          </a:p>
          <a:p>
            <a:r>
              <a:rPr lang="de-DE" sz="1300" dirty="0"/>
              <a:t>https://www.stw-thueringen.de/</a:t>
            </a:r>
          </a:p>
          <a:p>
            <a:r>
              <a:rPr lang="de-DE" sz="1300" dirty="0"/>
              <a:t>https://www.hfmdd.de/</a:t>
            </a:r>
          </a:p>
          <a:p>
            <a:r>
              <a:rPr lang="de-DE" sz="1300" dirty="0"/>
              <a:t>http://www.vitruvius-hochschule.de/</a:t>
            </a:r>
          </a:p>
          <a:p>
            <a:r>
              <a:rPr lang="de-DE" sz="1300" dirty="0"/>
              <a:t>http://www.vitruvius-hochschule.de/</a:t>
            </a:r>
          </a:p>
          <a:p>
            <a:r>
              <a:rPr lang="de-DE" sz="1300" dirty="0"/>
              <a:t>https://www.uni-jena.de/</a:t>
            </a:r>
          </a:p>
          <a:p>
            <a:r>
              <a:rPr lang="de-DE" sz="1300" dirty="0"/>
              <a:t>https://tanz-zentrale.de/</a:t>
            </a:r>
          </a:p>
          <a:p>
            <a:r>
              <a:rPr lang="de-DE" sz="1300" dirty="0"/>
              <a:t>https://www.hmt-leipzig.de/</a:t>
            </a:r>
          </a:p>
          <a:p>
            <a:r>
              <a:rPr lang="de-DE" sz="1300" dirty="0"/>
              <a:t>https://www.daad.de/de/</a:t>
            </a:r>
          </a:p>
          <a:p>
            <a:r>
              <a:rPr lang="de-DE" sz="1300" dirty="0"/>
              <a:t>https://www.swfr.de/wohnen/wohnheime/service-pakete/</a:t>
            </a:r>
          </a:p>
          <a:p>
            <a:r>
              <a:rPr lang="de-DE" sz="1300" dirty="0"/>
              <a:t>https://www.fes.de/</a:t>
            </a:r>
          </a:p>
          <a:p>
            <a:r>
              <a:rPr lang="de-DE" sz="1300" dirty="0"/>
              <a:t>https://www.google.de/</a:t>
            </a:r>
            <a:r>
              <a:rPr lang="de-DE" sz="1300" dirty="0" err="1"/>
              <a:t>search?biw</a:t>
            </a:r>
            <a:r>
              <a:rPr lang="de-DE" sz="1300" dirty="0"/>
              <a:t>=1366&amp;bih=657&amp;tbs=isz%3Al&amp;tbm=</a:t>
            </a:r>
            <a:r>
              <a:rPr lang="de-DE" sz="1300" dirty="0" err="1"/>
              <a:t>isch&amp;sa</a:t>
            </a:r>
            <a:r>
              <a:rPr lang="de-DE" sz="1300" dirty="0"/>
              <a:t>=1&amp;ei=QujvW7nlE8KUkgXfga6wAw&amp;q=friedrich+schiller+universit%C3%A4t+jena&amp;oq=</a:t>
            </a:r>
            <a:r>
              <a:rPr lang="de-DE" sz="1300" dirty="0" err="1"/>
              <a:t>Friedric&amp;gs_l</a:t>
            </a:r>
            <a:r>
              <a:rPr lang="de-DE" sz="1300" dirty="0"/>
              <a:t>=img.1.1.0j0i67l4j0l3j0i67l2.602239.607184..608860...0.0..0.135.6492.19j44......0....1..gws-wiz-img.....0..0i24.d2z2sGHV5z0#imgrc=p2VrK2e7r0wFuM:</a:t>
            </a:r>
          </a:p>
          <a:p>
            <a:r>
              <a:rPr lang="de-DE" sz="1300" dirty="0"/>
              <a:t>https://www.google.de/</a:t>
            </a:r>
            <a:r>
              <a:rPr lang="de-DE" sz="1300" dirty="0" err="1"/>
              <a:t>search?biw</a:t>
            </a:r>
            <a:r>
              <a:rPr lang="de-DE" sz="1300" dirty="0"/>
              <a:t>=1366&amp;bih=657&amp;tbs=isz%3Al&amp;tbm=</a:t>
            </a:r>
            <a:r>
              <a:rPr lang="de-DE" sz="1300" dirty="0" err="1"/>
              <a:t>isch&amp;sa</a:t>
            </a:r>
            <a:r>
              <a:rPr lang="de-DE" sz="1300" dirty="0"/>
              <a:t>=1&amp;ei=IPPvW_fXG4HosAf88paAAQ&amp;q=bauhaus-universit%C3%A4t+weimar+fakult%C3%A4t+kunst+und+gestaltung&amp;oq=bauhaus-universit%C3%A4t+weimar+fa&amp;gs_l=img.1.0.0i24.9468.9977..10954...0.0..0.131.332.1j2......0....1..gws-wiz-img.......0i30.hJSDO8mRimk#imgrc=S3LUnoYTEQkJ9M:</a:t>
            </a:r>
          </a:p>
          <a:p>
            <a:endParaRPr lang="de-DE" sz="1000" dirty="0"/>
          </a:p>
          <a:p>
            <a:endParaRPr lang="de-DE" sz="1000" dirty="0"/>
          </a:p>
          <a:p>
            <a:endParaRPr lang="de-DE" sz="1000" dirty="0"/>
          </a:p>
          <a:p>
            <a:endParaRPr lang="de-DE" sz="1000" dirty="0"/>
          </a:p>
          <a:p>
            <a:endParaRPr lang="de-DE" sz="1000" dirty="0"/>
          </a:p>
          <a:p>
            <a:endParaRPr lang="de-DE" sz="1000" dirty="0"/>
          </a:p>
          <a:p>
            <a:endParaRPr lang="de-DE" sz="1000" dirty="0"/>
          </a:p>
        </p:txBody>
      </p:sp>
    </p:spTree>
    <p:extLst>
      <p:ext uri="{BB962C8B-B14F-4D97-AF65-F5344CB8AC3E}">
        <p14:creationId xmlns:p14="http://schemas.microsoft.com/office/powerpoint/2010/main" val="1221696000"/>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6C20D17-DDAF-4587-B066-00E78860B3D9}"/>
              </a:ext>
            </a:extLst>
          </p:cNvPr>
          <p:cNvSpPr>
            <a:spLocks noGrp="1"/>
          </p:cNvSpPr>
          <p:nvPr>
            <p:ph idx="1"/>
          </p:nvPr>
        </p:nvSpPr>
        <p:spPr>
          <a:xfrm>
            <a:off x="914161" y="692696"/>
            <a:ext cx="10360501" cy="4470400"/>
          </a:xfrm>
        </p:spPr>
        <p:txBody>
          <a:bodyPr>
            <a:normAutofit/>
          </a:bodyPr>
          <a:lstStyle/>
          <a:p>
            <a:r>
              <a:rPr lang="de-DE" sz="1200" dirty="0"/>
              <a:t>https://www.google.de/</a:t>
            </a:r>
            <a:r>
              <a:rPr lang="de-DE" sz="1200" dirty="0" err="1"/>
              <a:t>search?biw</a:t>
            </a:r>
            <a:r>
              <a:rPr lang="de-DE" sz="1200" dirty="0"/>
              <a:t>=1366&amp;bih=657&amp;tbs=isz%3Al&amp;tbm=</a:t>
            </a:r>
            <a:r>
              <a:rPr lang="de-DE" sz="1200" dirty="0" err="1"/>
              <a:t>isch&amp;sa</a:t>
            </a:r>
            <a:r>
              <a:rPr lang="de-DE" sz="1200" dirty="0"/>
              <a:t>=1&amp;ei=b_PvW4ybGtKWsAet05agBg&amp;q=</a:t>
            </a:r>
            <a:r>
              <a:rPr lang="de-DE" sz="1200" dirty="0" err="1"/>
              <a:t>vitruvius+hochschule+leipzig&amp;oq</a:t>
            </a:r>
            <a:r>
              <a:rPr lang="de-DE" sz="1200" dirty="0"/>
              <a:t>=Vitruvius+&amp;</a:t>
            </a:r>
            <a:r>
              <a:rPr lang="de-DE" sz="1200" dirty="0" err="1"/>
              <a:t>gs_l</a:t>
            </a:r>
            <a:r>
              <a:rPr lang="de-DE" sz="1200" dirty="0"/>
              <a:t>=img.1.1.0i67j0l2j0i30l2j0i10i30j0i30l4.4687.4687..7341...0.0..0.104.104.0j1......0....1..gws-wiz-img.WusD1hxxDvo#imgrc=4je8y3oN60nOuM:</a:t>
            </a:r>
          </a:p>
          <a:p>
            <a:r>
              <a:rPr lang="de-DE" sz="1200" dirty="0"/>
              <a:t>https://www.google.de/</a:t>
            </a:r>
            <a:r>
              <a:rPr lang="de-DE" sz="1200" dirty="0" err="1"/>
              <a:t>search?biw</a:t>
            </a:r>
            <a:r>
              <a:rPr lang="de-DE" sz="1200" dirty="0"/>
              <a:t>=1366&amp;bih=657&amp;tbs=isz%3Al&amp;tbm=</a:t>
            </a:r>
            <a:r>
              <a:rPr lang="de-DE" sz="1200" dirty="0" err="1"/>
              <a:t>isch&amp;sa</a:t>
            </a:r>
            <a:r>
              <a:rPr lang="de-DE" sz="1200" dirty="0"/>
              <a:t>=1&amp;ei=nfPvW5SZGcSakwXkhZXoDg&amp;q=</a:t>
            </a:r>
            <a:r>
              <a:rPr lang="de-DE" sz="1200" dirty="0" err="1"/>
              <a:t>carl+maria+von+weber+dresden&amp;oq</a:t>
            </a:r>
            <a:r>
              <a:rPr lang="de-DE" sz="1200" dirty="0"/>
              <a:t>=</a:t>
            </a:r>
            <a:r>
              <a:rPr lang="de-DE" sz="1200" dirty="0" err="1"/>
              <a:t>carl+maria+von+weber+dresden&amp;gs_l</a:t>
            </a:r>
            <a:r>
              <a:rPr lang="de-DE" sz="1200" dirty="0"/>
              <a:t>=img.3..0i24.1521.7196..7710...1.0..0.233.1271.1j6j2......0....1..gws-wiz-img.......0.7QrWaNF-i6k#imgrc=</a:t>
            </a:r>
            <a:r>
              <a:rPr lang="de-DE" sz="1200" dirty="0" err="1"/>
              <a:t>bAZrYdyqtalvZM</a:t>
            </a:r>
            <a:r>
              <a:rPr lang="de-DE" sz="1200" dirty="0"/>
              <a:t>:</a:t>
            </a:r>
          </a:p>
          <a:p>
            <a:r>
              <a:rPr lang="de-DE" sz="1200" dirty="0"/>
              <a:t>https://www.google.de/</a:t>
            </a:r>
            <a:r>
              <a:rPr lang="de-DE" sz="1200" dirty="0" err="1"/>
              <a:t>search?biw</a:t>
            </a:r>
            <a:r>
              <a:rPr lang="de-DE" sz="1200" dirty="0"/>
              <a:t>=1366&amp;bih=657&amp;tbs=isz%3Al&amp;tbm=</a:t>
            </a:r>
            <a:r>
              <a:rPr lang="de-DE" sz="1200" dirty="0" err="1"/>
              <a:t>isch&amp;sa</a:t>
            </a:r>
            <a:r>
              <a:rPr lang="de-DE" sz="1200" dirty="0"/>
              <a:t>=1&amp;ei=pvPvW9TAJq35sAea6I6QCA&amp;q=</a:t>
            </a:r>
            <a:r>
              <a:rPr lang="de-DE" sz="1200" dirty="0" err="1"/>
              <a:t>carl+maria+von+weber+dresden+orchester&amp;oq</a:t>
            </a:r>
            <a:r>
              <a:rPr lang="de-DE" sz="1200" dirty="0"/>
              <a:t>=</a:t>
            </a:r>
            <a:r>
              <a:rPr lang="de-DE" sz="1200" dirty="0" err="1"/>
              <a:t>carl+maria+von+weber+dresden+orchester&amp;gs_l</a:t>
            </a:r>
            <a:r>
              <a:rPr lang="de-DE" sz="1200" dirty="0"/>
              <a:t>=img.3...108307.111671..112311...0.0..0.130.1038.4j6......0....1..gws-wiz-img.BSetBHJQpiY#imgrc=KpS385HCEZscPM:</a:t>
            </a:r>
          </a:p>
          <a:p>
            <a:endParaRPr lang="de-DE" sz="1200" dirty="0"/>
          </a:p>
          <a:p>
            <a:r>
              <a:rPr lang="de-DE" sz="1200" dirty="0"/>
              <a:t>https://upload.wikimedia.org/wikipedia/commons/2/22/Hochschule_f%C3%BCr_Musik_Weimar.jpg</a:t>
            </a:r>
          </a:p>
          <a:p>
            <a:r>
              <a:rPr lang="de-DE" sz="1200" dirty="0"/>
              <a:t>https://www.google.de/search?q=uni+erfurt&amp;source=lnms&amp;tbm=isch&amp;sa=X&amp;ved=0ahUKEwiC_8i8ttveAhWFEywKHcmQDLoQ_AUIECgD#imgrc=FlehakufGX3k3M:</a:t>
            </a:r>
          </a:p>
          <a:p>
            <a:endParaRPr lang="de-DE" sz="1200" dirty="0"/>
          </a:p>
        </p:txBody>
      </p:sp>
    </p:spTree>
    <p:extLst>
      <p:ext uri="{BB962C8B-B14F-4D97-AF65-F5344CB8AC3E}">
        <p14:creationId xmlns:p14="http://schemas.microsoft.com/office/powerpoint/2010/main" val="242304472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p:txBody>
          <a:bodyPr rtlCol="0"/>
          <a:lstStyle/>
          <a:p>
            <a:pPr rtl="0"/>
            <a:r>
              <a:rPr lang="de-DE" dirty="0"/>
              <a:t>Gliederung</a:t>
            </a:r>
          </a:p>
        </p:txBody>
      </p:sp>
      <p:sp>
        <p:nvSpPr>
          <p:cNvPr id="14" name="Inhaltsplatzhalter 13"/>
          <p:cNvSpPr>
            <a:spLocks noGrp="1"/>
          </p:cNvSpPr>
          <p:nvPr>
            <p:ph idx="1"/>
          </p:nvPr>
        </p:nvSpPr>
        <p:spPr/>
        <p:txBody>
          <a:bodyPr rtlCol="0"/>
          <a:lstStyle/>
          <a:p>
            <a:pPr marL="514350" indent="-514350" rtl="0">
              <a:buAutoNum type="arabicPeriod"/>
            </a:pPr>
            <a:r>
              <a:rPr lang="de-DE" dirty="0"/>
              <a:t>Hochschulen</a:t>
            </a:r>
          </a:p>
          <a:p>
            <a:pPr marL="514350" indent="-514350" rtl="0">
              <a:buAutoNum type="arabicPeriod"/>
            </a:pPr>
            <a:r>
              <a:rPr lang="de-DE" dirty="0"/>
              <a:t>Universitäten und Studiengänge</a:t>
            </a:r>
          </a:p>
          <a:p>
            <a:pPr marL="514350" indent="-514350" rtl="0">
              <a:buAutoNum type="arabicPeriod"/>
            </a:pPr>
            <a:r>
              <a:rPr lang="de-DE" dirty="0"/>
              <a:t>Stipendien</a:t>
            </a:r>
          </a:p>
          <a:p>
            <a:pPr marL="514350" indent="-514350" rtl="0">
              <a:buAutoNum type="arabicPeriod"/>
            </a:pPr>
            <a:r>
              <a:rPr lang="de-DE" dirty="0"/>
              <a:t>Servicepakete (Unterstützung)</a:t>
            </a:r>
          </a:p>
          <a:p>
            <a:pPr marL="514350" indent="-514350" rtl="0">
              <a:buAutoNum type="arabicPeriod"/>
            </a:pPr>
            <a:r>
              <a:rPr lang="de-DE" dirty="0"/>
              <a:t>Quellen</a:t>
            </a:r>
          </a:p>
        </p:txBody>
      </p:sp>
    </p:spTree>
    <p:extLst>
      <p:ext uri="{BB962C8B-B14F-4D97-AF65-F5344CB8AC3E}">
        <p14:creationId xmlns:p14="http://schemas.microsoft.com/office/powerpoint/2010/main" val="1795219737"/>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dirty="0"/>
              <a:t>1. Hochschulen</a:t>
            </a:r>
          </a:p>
        </p:txBody>
      </p:sp>
      <p:sp>
        <p:nvSpPr>
          <p:cNvPr id="3" name="Inhaltsplatzhalter 2">
            <a:extLst>
              <a:ext uri="{FF2B5EF4-FFF2-40B4-BE49-F238E27FC236}">
                <a16:creationId xmlns:a16="http://schemas.microsoft.com/office/drawing/2014/main" id="{65D5E776-30F9-4C38-87C6-486EDE7635F2}"/>
              </a:ext>
            </a:extLst>
          </p:cNvPr>
          <p:cNvSpPr>
            <a:spLocks noGrp="1"/>
          </p:cNvSpPr>
          <p:nvPr>
            <p:ph idx="1"/>
          </p:nvPr>
        </p:nvSpPr>
        <p:spPr/>
        <p:txBody>
          <a:bodyPr/>
          <a:lstStyle/>
          <a:p>
            <a:r>
              <a:rPr lang="de-DE" b="1" dirty="0"/>
              <a:t>Hochschule für Musik Franz Liszt Weimar</a:t>
            </a:r>
            <a:r>
              <a:rPr lang="de-DE" dirty="0"/>
              <a:t> </a:t>
            </a:r>
          </a:p>
          <a:p>
            <a:pPr lvl="1"/>
            <a:r>
              <a:rPr lang="de-DE" dirty="0"/>
              <a:t>Staatliche Hochschule</a:t>
            </a:r>
          </a:p>
          <a:p>
            <a:pPr lvl="1"/>
            <a:r>
              <a:rPr lang="de-DE" dirty="0"/>
              <a:t>Internationale Bewerber</a:t>
            </a:r>
          </a:p>
          <a:p>
            <a:pPr lvl="2"/>
            <a:r>
              <a:rPr lang="de-DE" dirty="0"/>
              <a:t>reguläres Studium</a:t>
            </a:r>
          </a:p>
          <a:p>
            <a:pPr lvl="2"/>
            <a:r>
              <a:rPr lang="de-DE" dirty="0"/>
              <a:t>gleiches Bewerbungsverfahren wie deutsche Bewerber</a:t>
            </a:r>
          </a:p>
          <a:p>
            <a:pPr lvl="2"/>
            <a:r>
              <a:rPr lang="de-DE" dirty="0"/>
              <a:t>Nachweis Sprachniveau B2 der deutschen Sprache</a:t>
            </a:r>
          </a:p>
          <a:p>
            <a:pPr lvl="2"/>
            <a:r>
              <a:rPr lang="de-DE" dirty="0"/>
              <a:t>für Studiengänge Musikwissenschaft, Kulturmanagement oder Schulmusik Benötigung Nachweis des Sprachniveaus C1</a:t>
            </a:r>
          </a:p>
          <a:p>
            <a:pPr marL="548640" lvl="2" indent="0">
              <a:buNone/>
            </a:pPr>
            <a:endParaRPr lang="de-DE" dirty="0"/>
          </a:p>
          <a:p>
            <a:pPr lvl="2"/>
            <a:endParaRPr lang="de-DE" dirty="0"/>
          </a:p>
        </p:txBody>
      </p:sp>
      <p:pic>
        <p:nvPicPr>
          <p:cNvPr id="6" name="Grafik 5">
            <a:extLst>
              <a:ext uri="{FF2B5EF4-FFF2-40B4-BE49-F238E27FC236}">
                <a16:creationId xmlns:a16="http://schemas.microsoft.com/office/drawing/2014/main" id="{8C4B2F38-6564-4C5C-B123-BECD5D9DD102}"/>
              </a:ext>
            </a:extLst>
          </p:cNvPr>
          <p:cNvPicPr>
            <a:picLocks noChangeAspect="1"/>
          </p:cNvPicPr>
          <p:nvPr/>
        </p:nvPicPr>
        <p:blipFill>
          <a:blip r:embed="rId3"/>
          <a:stretch>
            <a:fillRect/>
          </a:stretch>
        </p:blipFill>
        <p:spPr>
          <a:xfrm>
            <a:off x="8182644" y="836712"/>
            <a:ext cx="3786014" cy="2411244"/>
          </a:xfrm>
          <a:prstGeom prst="rect">
            <a:avLst/>
          </a:prstGeom>
        </p:spPr>
      </p:pic>
    </p:spTree>
    <p:extLst>
      <p:ext uri="{BB962C8B-B14F-4D97-AF65-F5344CB8AC3E}">
        <p14:creationId xmlns:p14="http://schemas.microsoft.com/office/powerpoint/2010/main" val="164018514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607488D-9971-429C-B61C-30D64D1482FB}"/>
              </a:ext>
            </a:extLst>
          </p:cNvPr>
          <p:cNvSpPr>
            <a:spLocks noGrp="1"/>
          </p:cNvSpPr>
          <p:nvPr>
            <p:ph idx="1"/>
          </p:nvPr>
        </p:nvSpPr>
        <p:spPr>
          <a:xfrm>
            <a:off x="914161" y="692696"/>
            <a:ext cx="10360501" cy="4470400"/>
          </a:xfrm>
        </p:spPr>
        <p:txBody>
          <a:bodyPr/>
          <a:lstStyle/>
          <a:p>
            <a:r>
              <a:rPr lang="de-DE" b="1" dirty="0"/>
              <a:t>Hochschule für Musik Carl Maria von Weber Dresden </a:t>
            </a:r>
          </a:p>
          <a:p>
            <a:pPr lvl="1"/>
            <a:r>
              <a:rPr lang="de-DE" dirty="0"/>
              <a:t>staatliche Hochschule / Uni</a:t>
            </a:r>
          </a:p>
          <a:p>
            <a:pPr lvl="1"/>
            <a:r>
              <a:rPr lang="de-DE" dirty="0"/>
              <a:t>Internationale Bewerber</a:t>
            </a:r>
          </a:p>
          <a:p>
            <a:pPr lvl="1"/>
            <a:r>
              <a:rPr lang="de-DE" dirty="0"/>
              <a:t>Semesterbeiträge: rund 274,70€  (Erststudium in Sachsen gebührenfrei)</a:t>
            </a:r>
          </a:p>
          <a:p>
            <a:pPr lvl="1"/>
            <a:r>
              <a:rPr lang="de-DE" dirty="0"/>
              <a:t>Aufnahmeprüfung</a:t>
            </a:r>
          </a:p>
          <a:p>
            <a:pPr marL="274320" lvl="1" indent="0">
              <a:buNone/>
            </a:pPr>
            <a:endParaRPr lang="de-DE" dirty="0"/>
          </a:p>
          <a:p>
            <a:pPr lvl="1"/>
            <a:endParaRPr lang="de-DE" dirty="0"/>
          </a:p>
          <a:p>
            <a:pPr lvl="1"/>
            <a:endParaRPr lang="de-DE" dirty="0"/>
          </a:p>
          <a:p>
            <a:pPr lvl="1"/>
            <a:endParaRPr lang="de-DE" dirty="0"/>
          </a:p>
          <a:p>
            <a:pPr lvl="1"/>
            <a:endParaRPr lang="de-DE" dirty="0"/>
          </a:p>
          <a:p>
            <a:pPr lvl="1"/>
            <a:endParaRPr lang="de-DE" dirty="0"/>
          </a:p>
        </p:txBody>
      </p:sp>
      <p:pic>
        <p:nvPicPr>
          <p:cNvPr id="4" name="Grafik 3">
            <a:extLst>
              <a:ext uri="{FF2B5EF4-FFF2-40B4-BE49-F238E27FC236}">
                <a16:creationId xmlns:a16="http://schemas.microsoft.com/office/drawing/2014/main" id="{D902C1F7-5AA9-4179-B3AE-9FDB1C6980DA}"/>
              </a:ext>
            </a:extLst>
          </p:cNvPr>
          <p:cNvPicPr>
            <a:picLocks noChangeAspect="1"/>
          </p:cNvPicPr>
          <p:nvPr/>
        </p:nvPicPr>
        <p:blipFill>
          <a:blip r:embed="rId2"/>
          <a:stretch>
            <a:fillRect/>
          </a:stretch>
        </p:blipFill>
        <p:spPr>
          <a:xfrm>
            <a:off x="6460119" y="3429000"/>
            <a:ext cx="4616078" cy="2900367"/>
          </a:xfrm>
          <a:prstGeom prst="rect">
            <a:avLst/>
          </a:prstGeom>
        </p:spPr>
      </p:pic>
      <p:pic>
        <p:nvPicPr>
          <p:cNvPr id="5" name="Grafik 4">
            <a:extLst>
              <a:ext uri="{FF2B5EF4-FFF2-40B4-BE49-F238E27FC236}">
                <a16:creationId xmlns:a16="http://schemas.microsoft.com/office/drawing/2014/main" id="{44FA504D-76E2-4A87-83AF-7D1348F4E998}"/>
              </a:ext>
            </a:extLst>
          </p:cNvPr>
          <p:cNvPicPr>
            <a:picLocks noChangeAspect="1"/>
          </p:cNvPicPr>
          <p:nvPr/>
        </p:nvPicPr>
        <p:blipFill>
          <a:blip r:embed="rId3"/>
          <a:stretch>
            <a:fillRect/>
          </a:stretch>
        </p:blipFill>
        <p:spPr>
          <a:xfrm>
            <a:off x="1325347" y="3429000"/>
            <a:ext cx="4403359" cy="2900367"/>
          </a:xfrm>
          <a:prstGeom prst="rect">
            <a:avLst/>
          </a:prstGeom>
        </p:spPr>
      </p:pic>
    </p:spTree>
    <p:extLst>
      <p:ext uri="{BB962C8B-B14F-4D97-AF65-F5344CB8AC3E}">
        <p14:creationId xmlns:p14="http://schemas.microsoft.com/office/powerpoint/2010/main" val="402633372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81EE687-8414-4060-A90C-347EC8BD7ECE}"/>
              </a:ext>
            </a:extLst>
          </p:cNvPr>
          <p:cNvSpPr>
            <a:spLocks noGrp="1"/>
          </p:cNvSpPr>
          <p:nvPr>
            <p:ph idx="1"/>
          </p:nvPr>
        </p:nvSpPr>
        <p:spPr>
          <a:xfrm>
            <a:off x="917269" y="692696"/>
            <a:ext cx="10360501" cy="4470400"/>
          </a:xfrm>
        </p:spPr>
        <p:txBody>
          <a:bodyPr>
            <a:normAutofit fontScale="92500" lnSpcReduction="20000"/>
          </a:bodyPr>
          <a:lstStyle/>
          <a:p>
            <a:r>
              <a:rPr lang="de-DE" b="1" dirty="0"/>
              <a:t>Vitruvius Hochschule </a:t>
            </a:r>
          </a:p>
          <a:p>
            <a:pPr lvl="1"/>
            <a:r>
              <a:rPr lang="de-DE" sz="2200" dirty="0"/>
              <a:t>in Leipzig</a:t>
            </a:r>
          </a:p>
          <a:p>
            <a:pPr lvl="1"/>
            <a:r>
              <a:rPr lang="de-DE" sz="2200" dirty="0"/>
              <a:t>staatliche Hochschule</a:t>
            </a:r>
          </a:p>
          <a:p>
            <a:pPr lvl="1"/>
            <a:r>
              <a:rPr lang="de-DE" sz="2200" dirty="0"/>
              <a:t>BAföG, Studienkrediten und Stipendien ermöglicht</a:t>
            </a:r>
          </a:p>
          <a:p>
            <a:pPr lvl="1"/>
            <a:r>
              <a:rPr lang="de-DE" sz="2200" dirty="0"/>
              <a:t>Designhochschule</a:t>
            </a:r>
          </a:p>
          <a:p>
            <a:pPr lvl="2"/>
            <a:r>
              <a:rPr lang="de-DE" sz="2200" dirty="0"/>
              <a:t>Modedesign, Kommunikationsdesign, Gamedesign </a:t>
            </a:r>
          </a:p>
          <a:p>
            <a:pPr lvl="1"/>
            <a:r>
              <a:rPr lang="de-DE" sz="2200" dirty="0"/>
              <a:t>Abschluss</a:t>
            </a:r>
          </a:p>
          <a:p>
            <a:pPr lvl="2"/>
            <a:r>
              <a:rPr lang="de-DE" sz="2200" dirty="0"/>
              <a:t>International Bachelor </a:t>
            </a:r>
            <a:r>
              <a:rPr lang="de-DE" sz="2200" dirty="0" err="1"/>
              <a:t>of</a:t>
            </a:r>
            <a:r>
              <a:rPr lang="de-DE" sz="2200" dirty="0"/>
              <a:t> Arts </a:t>
            </a:r>
          </a:p>
          <a:p>
            <a:pPr lvl="2"/>
            <a:r>
              <a:rPr lang="de-DE" sz="2200" dirty="0"/>
              <a:t>Bachelor </a:t>
            </a:r>
            <a:r>
              <a:rPr lang="de-DE" sz="2200" dirty="0" err="1"/>
              <a:t>of</a:t>
            </a:r>
            <a:r>
              <a:rPr lang="de-DE" sz="2200" dirty="0"/>
              <a:t> Science</a:t>
            </a:r>
          </a:p>
          <a:p>
            <a:pPr lvl="1"/>
            <a:r>
              <a:rPr lang="de-DE" sz="2200" dirty="0"/>
              <a:t>Studiengebühren</a:t>
            </a:r>
          </a:p>
          <a:p>
            <a:pPr lvl="2"/>
            <a:r>
              <a:rPr lang="de-DE" sz="2200" dirty="0" err="1"/>
              <a:t>Montl</a:t>
            </a:r>
            <a:r>
              <a:rPr lang="de-DE" sz="2200" dirty="0"/>
              <a:t>. 490,00€ </a:t>
            </a:r>
          </a:p>
          <a:p>
            <a:pPr lvl="2"/>
            <a:r>
              <a:rPr lang="de-DE" sz="2200" dirty="0"/>
              <a:t>Prüfungsgebühren pro Semester 150,00€</a:t>
            </a:r>
          </a:p>
          <a:p>
            <a:pPr lvl="2"/>
            <a:r>
              <a:rPr lang="de-DE" sz="2200" dirty="0"/>
              <a:t>Abschlussprüfungsgebühr (6.Semester) 500,00€</a:t>
            </a:r>
          </a:p>
        </p:txBody>
      </p:sp>
      <p:pic>
        <p:nvPicPr>
          <p:cNvPr id="4" name="Grafik 3">
            <a:extLst>
              <a:ext uri="{FF2B5EF4-FFF2-40B4-BE49-F238E27FC236}">
                <a16:creationId xmlns:a16="http://schemas.microsoft.com/office/drawing/2014/main" id="{E2F5D294-6A02-488E-A3B0-C72EFC10B942}"/>
              </a:ext>
            </a:extLst>
          </p:cNvPr>
          <p:cNvPicPr>
            <a:picLocks noChangeAspect="1"/>
          </p:cNvPicPr>
          <p:nvPr/>
        </p:nvPicPr>
        <p:blipFill>
          <a:blip r:embed="rId2"/>
          <a:stretch>
            <a:fillRect/>
          </a:stretch>
        </p:blipFill>
        <p:spPr>
          <a:xfrm>
            <a:off x="7318548" y="3573016"/>
            <a:ext cx="4134511" cy="2347672"/>
          </a:xfrm>
          <a:prstGeom prst="rect">
            <a:avLst/>
          </a:prstGeom>
        </p:spPr>
      </p:pic>
    </p:spTree>
    <p:extLst>
      <p:ext uri="{BB962C8B-B14F-4D97-AF65-F5344CB8AC3E}">
        <p14:creationId xmlns:p14="http://schemas.microsoft.com/office/powerpoint/2010/main" val="412954432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D550B8-2CC0-4844-8EDC-4C857855B271}"/>
              </a:ext>
            </a:extLst>
          </p:cNvPr>
          <p:cNvSpPr>
            <a:spLocks noGrp="1"/>
          </p:cNvSpPr>
          <p:nvPr>
            <p:ph type="title"/>
          </p:nvPr>
        </p:nvSpPr>
        <p:spPr/>
        <p:txBody>
          <a:bodyPr/>
          <a:lstStyle/>
          <a:p>
            <a:r>
              <a:rPr lang="de-DE" dirty="0"/>
              <a:t>2. Universitäten und Studiengänge</a:t>
            </a:r>
          </a:p>
        </p:txBody>
      </p:sp>
      <p:sp>
        <p:nvSpPr>
          <p:cNvPr id="3" name="Inhaltsplatzhalter 2">
            <a:extLst>
              <a:ext uri="{FF2B5EF4-FFF2-40B4-BE49-F238E27FC236}">
                <a16:creationId xmlns:a16="http://schemas.microsoft.com/office/drawing/2014/main" id="{8D0F9FCC-3620-400B-89EB-455EAB236925}"/>
              </a:ext>
            </a:extLst>
          </p:cNvPr>
          <p:cNvSpPr>
            <a:spLocks noGrp="1"/>
          </p:cNvSpPr>
          <p:nvPr>
            <p:ph idx="1"/>
          </p:nvPr>
        </p:nvSpPr>
        <p:spPr>
          <a:xfrm>
            <a:off x="914162" y="1701800"/>
            <a:ext cx="10360501" cy="4470400"/>
          </a:xfrm>
        </p:spPr>
        <p:txBody>
          <a:bodyPr/>
          <a:lstStyle/>
          <a:p>
            <a:r>
              <a:rPr lang="de-DE" b="1" dirty="0"/>
              <a:t>Bauhaus-Universität Weimar</a:t>
            </a:r>
          </a:p>
          <a:p>
            <a:pPr lvl="1"/>
            <a:r>
              <a:rPr lang="de-DE" dirty="0"/>
              <a:t>Fakultät Kunst und Gestaltung</a:t>
            </a:r>
          </a:p>
          <a:p>
            <a:pPr marL="274320" lvl="1" indent="0">
              <a:buNone/>
            </a:pPr>
            <a:r>
              <a:rPr lang="de-DE" dirty="0"/>
              <a:t>-&gt;  Repräsentiert Kunsthochschule des Landes Thüringen</a:t>
            </a:r>
          </a:p>
          <a:p>
            <a:pPr lvl="1"/>
            <a:r>
              <a:rPr lang="de-DE" dirty="0"/>
              <a:t>Studiengänge</a:t>
            </a:r>
          </a:p>
          <a:p>
            <a:pPr lvl="2"/>
            <a:r>
              <a:rPr lang="de-DE" dirty="0"/>
              <a:t>Freie Kunst (Diplom)</a:t>
            </a:r>
          </a:p>
          <a:p>
            <a:pPr lvl="2"/>
            <a:r>
              <a:rPr lang="de-DE" dirty="0"/>
              <a:t>Medienkunst/ Mediengestaltung (Bachelor </a:t>
            </a:r>
            <a:r>
              <a:rPr lang="de-DE" dirty="0" err="1"/>
              <a:t>of</a:t>
            </a:r>
            <a:r>
              <a:rPr lang="de-DE" dirty="0"/>
              <a:t> Fine Arts)</a:t>
            </a:r>
          </a:p>
          <a:p>
            <a:pPr lvl="2"/>
            <a:r>
              <a:rPr lang="de-DE" dirty="0"/>
              <a:t>Produkt-design (Bachelor </a:t>
            </a:r>
            <a:r>
              <a:rPr lang="de-DE" dirty="0" err="1"/>
              <a:t>of</a:t>
            </a:r>
            <a:r>
              <a:rPr lang="de-DE" dirty="0"/>
              <a:t> Arts)</a:t>
            </a:r>
          </a:p>
          <a:p>
            <a:pPr lvl="2"/>
            <a:r>
              <a:rPr lang="de-DE" dirty="0"/>
              <a:t>Visuelle Kommunikation (Bachelor </a:t>
            </a:r>
            <a:r>
              <a:rPr lang="de-DE" dirty="0" err="1"/>
              <a:t>of</a:t>
            </a:r>
            <a:r>
              <a:rPr lang="de-DE" dirty="0"/>
              <a:t> Arts)</a:t>
            </a:r>
          </a:p>
          <a:p>
            <a:pPr lvl="2"/>
            <a:r>
              <a:rPr lang="de-DE" dirty="0"/>
              <a:t>Lehramt an Gymnasien: Kunsterziehung (1.Staatsprüfung)</a:t>
            </a:r>
          </a:p>
          <a:p>
            <a:pPr lvl="2"/>
            <a:endParaRPr lang="de-DE" dirty="0"/>
          </a:p>
          <a:p>
            <a:pPr marL="548640" lvl="2" indent="0">
              <a:buNone/>
            </a:pPr>
            <a:endParaRPr lang="de-DE" dirty="0"/>
          </a:p>
          <a:p>
            <a:pPr marL="548640" lvl="2" indent="0">
              <a:buNone/>
            </a:pPr>
            <a:endParaRPr lang="de-DE" dirty="0"/>
          </a:p>
        </p:txBody>
      </p:sp>
      <p:pic>
        <p:nvPicPr>
          <p:cNvPr id="5" name="Grafik 4">
            <a:extLst>
              <a:ext uri="{FF2B5EF4-FFF2-40B4-BE49-F238E27FC236}">
                <a16:creationId xmlns:a16="http://schemas.microsoft.com/office/drawing/2014/main" id="{7211DD2D-EE24-4DE6-94EE-DC4F1FDCB57A}"/>
              </a:ext>
            </a:extLst>
          </p:cNvPr>
          <p:cNvPicPr>
            <a:picLocks noChangeAspect="1"/>
          </p:cNvPicPr>
          <p:nvPr/>
        </p:nvPicPr>
        <p:blipFill>
          <a:blip r:embed="rId2"/>
          <a:stretch>
            <a:fillRect/>
          </a:stretch>
        </p:blipFill>
        <p:spPr>
          <a:xfrm>
            <a:off x="8326660" y="3717032"/>
            <a:ext cx="3389461" cy="2218556"/>
          </a:xfrm>
          <a:prstGeom prst="rect">
            <a:avLst/>
          </a:prstGeom>
        </p:spPr>
      </p:pic>
    </p:spTree>
    <p:extLst>
      <p:ext uri="{BB962C8B-B14F-4D97-AF65-F5344CB8AC3E}">
        <p14:creationId xmlns:p14="http://schemas.microsoft.com/office/powerpoint/2010/main" val="3450569800"/>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AF1A476-8BEF-4D37-BD8C-66460C16C236}"/>
              </a:ext>
            </a:extLst>
          </p:cNvPr>
          <p:cNvSpPr>
            <a:spLocks noGrp="1"/>
          </p:cNvSpPr>
          <p:nvPr>
            <p:ph idx="1"/>
          </p:nvPr>
        </p:nvSpPr>
        <p:spPr>
          <a:xfrm>
            <a:off x="1053852" y="764704"/>
            <a:ext cx="10360501" cy="4470400"/>
          </a:xfrm>
        </p:spPr>
        <p:txBody>
          <a:bodyPr/>
          <a:lstStyle/>
          <a:p>
            <a:r>
              <a:rPr lang="de-DE" b="1" dirty="0"/>
              <a:t>Universität Erfurt</a:t>
            </a:r>
          </a:p>
          <a:p>
            <a:pPr lvl="1"/>
            <a:r>
              <a:rPr lang="de-DE" dirty="0"/>
              <a:t>Fachbereich Kunst </a:t>
            </a:r>
          </a:p>
          <a:p>
            <a:pPr lvl="2"/>
            <a:r>
              <a:rPr lang="de-DE" dirty="0"/>
              <a:t>Bachelor Studiengang</a:t>
            </a:r>
          </a:p>
          <a:p>
            <a:pPr lvl="2"/>
            <a:r>
              <a:rPr lang="de-DE" dirty="0"/>
              <a:t>Inhalte: Künstlerische Praxis, Kunstgeschichte, Kunstdidaktik </a:t>
            </a:r>
          </a:p>
          <a:p>
            <a:pPr lvl="2"/>
            <a:r>
              <a:rPr lang="de-DE" dirty="0"/>
              <a:t>6 Semester</a:t>
            </a:r>
          </a:p>
          <a:p>
            <a:pPr lvl="1">
              <a:buFont typeface="Symbol" panose="05050102010706020507" pitchFamily="18" charset="2"/>
              <a:buChar char="-"/>
            </a:pPr>
            <a:r>
              <a:rPr lang="de-DE" dirty="0"/>
              <a:t>keine Studiengebühren , nur Semesterbeiträge</a:t>
            </a:r>
          </a:p>
          <a:p>
            <a:pPr lvl="1">
              <a:buFont typeface="Symbol" panose="05050102010706020507" pitchFamily="18" charset="2"/>
              <a:buChar char="-"/>
            </a:pPr>
            <a:r>
              <a:rPr lang="de-DE" dirty="0"/>
              <a:t>Eignungsprüfung</a:t>
            </a:r>
          </a:p>
          <a:p>
            <a:pPr lvl="1">
              <a:buFont typeface="Symbol" panose="05050102010706020507" pitchFamily="18" charset="2"/>
              <a:buChar char="-"/>
            </a:pPr>
            <a:r>
              <a:rPr lang="de-DE" dirty="0"/>
              <a:t>keine Zulassungsbeschränkung (kein NC)</a:t>
            </a:r>
          </a:p>
          <a:p>
            <a:pPr lvl="1">
              <a:buFont typeface="Symbol" panose="05050102010706020507" pitchFamily="18" charset="2"/>
              <a:buChar char="-"/>
            </a:pPr>
            <a:endParaRPr lang="de-DE" dirty="0"/>
          </a:p>
          <a:p>
            <a:pPr lvl="1">
              <a:buFont typeface="Symbol" panose="05050102010706020507" pitchFamily="18" charset="2"/>
              <a:buChar char="-"/>
            </a:pPr>
            <a:endParaRPr lang="de-DE" dirty="0"/>
          </a:p>
        </p:txBody>
      </p:sp>
      <p:pic>
        <p:nvPicPr>
          <p:cNvPr id="4" name="Grafik 3">
            <a:extLst>
              <a:ext uri="{FF2B5EF4-FFF2-40B4-BE49-F238E27FC236}">
                <a16:creationId xmlns:a16="http://schemas.microsoft.com/office/drawing/2014/main" id="{956E7217-F0CA-4176-AA1F-314928E0932F}"/>
              </a:ext>
            </a:extLst>
          </p:cNvPr>
          <p:cNvPicPr>
            <a:picLocks noChangeAspect="1"/>
          </p:cNvPicPr>
          <p:nvPr/>
        </p:nvPicPr>
        <p:blipFill>
          <a:blip r:embed="rId2"/>
          <a:stretch>
            <a:fillRect/>
          </a:stretch>
        </p:blipFill>
        <p:spPr>
          <a:xfrm>
            <a:off x="7342310" y="3591450"/>
            <a:ext cx="3825105" cy="2520280"/>
          </a:xfrm>
          <a:prstGeom prst="rect">
            <a:avLst/>
          </a:prstGeom>
        </p:spPr>
      </p:pic>
    </p:spTree>
    <p:extLst>
      <p:ext uri="{BB962C8B-B14F-4D97-AF65-F5344CB8AC3E}">
        <p14:creationId xmlns:p14="http://schemas.microsoft.com/office/powerpoint/2010/main" val="172779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512C257-5B30-4D0B-BE72-38525EAB23E2}"/>
              </a:ext>
            </a:extLst>
          </p:cNvPr>
          <p:cNvSpPr>
            <a:spLocks noGrp="1"/>
          </p:cNvSpPr>
          <p:nvPr>
            <p:ph idx="1"/>
          </p:nvPr>
        </p:nvSpPr>
        <p:spPr>
          <a:xfrm>
            <a:off x="914161" y="836712"/>
            <a:ext cx="10360501" cy="5616624"/>
          </a:xfrm>
        </p:spPr>
        <p:txBody>
          <a:bodyPr>
            <a:normAutofit/>
          </a:bodyPr>
          <a:lstStyle/>
          <a:p>
            <a:r>
              <a:rPr lang="de-DE" sz="3200" b="1" dirty="0"/>
              <a:t>Studiengänge in Thüringen und Sachsen</a:t>
            </a:r>
          </a:p>
          <a:p>
            <a:pPr lvl="1"/>
            <a:r>
              <a:rPr lang="de-DE" dirty="0"/>
              <a:t>Kunsterziehung Lehramt (Jena Friedrich Schiller Uni)</a:t>
            </a:r>
          </a:p>
          <a:p>
            <a:pPr lvl="1"/>
            <a:r>
              <a:rPr lang="de-DE" dirty="0"/>
              <a:t>Ausbildung Tanzpädagogik (Tanzzentrale Leipzig)</a:t>
            </a:r>
          </a:p>
          <a:p>
            <a:pPr lvl="1"/>
            <a:r>
              <a:rPr lang="de-DE" dirty="0"/>
              <a:t>Schauspiel Studium an der HMT Leipzig</a:t>
            </a:r>
          </a:p>
          <a:p>
            <a:pPr lvl="1"/>
            <a:endParaRPr lang="de-DE" dirty="0"/>
          </a:p>
          <a:p>
            <a:endParaRPr lang="de-DE" dirty="0"/>
          </a:p>
          <a:p>
            <a:pPr marL="0" indent="0">
              <a:buNone/>
            </a:pPr>
            <a:endParaRPr lang="de-DE" sz="1600" dirty="0"/>
          </a:p>
          <a:p>
            <a:pPr marL="0" indent="0">
              <a:buNone/>
            </a:pPr>
            <a:endParaRPr lang="de-DE" sz="1600" dirty="0"/>
          </a:p>
          <a:p>
            <a:pPr marL="0" indent="0">
              <a:buNone/>
            </a:pPr>
            <a:endParaRPr lang="de-DE" sz="1600" dirty="0"/>
          </a:p>
          <a:p>
            <a:pPr marL="0" indent="0">
              <a:buNone/>
            </a:pPr>
            <a:endParaRPr lang="de-DE" sz="1600" dirty="0"/>
          </a:p>
          <a:p>
            <a:pPr marL="0" indent="0">
              <a:buNone/>
            </a:pPr>
            <a:r>
              <a:rPr lang="de-DE" sz="1600" dirty="0"/>
              <a:t>						</a:t>
            </a:r>
          </a:p>
          <a:p>
            <a:pPr marL="0" indent="0">
              <a:buNone/>
            </a:pPr>
            <a:r>
              <a:rPr lang="de-DE" sz="1600" dirty="0"/>
              <a:t>				                     Friedrich Schiller Universität</a:t>
            </a:r>
          </a:p>
        </p:txBody>
      </p:sp>
      <p:pic>
        <p:nvPicPr>
          <p:cNvPr id="4" name="Grafik 3">
            <a:extLst>
              <a:ext uri="{FF2B5EF4-FFF2-40B4-BE49-F238E27FC236}">
                <a16:creationId xmlns:a16="http://schemas.microsoft.com/office/drawing/2014/main" id="{40468FD3-9473-4331-A7CA-C7EC808C9208}"/>
              </a:ext>
            </a:extLst>
          </p:cNvPr>
          <p:cNvPicPr>
            <a:picLocks noChangeAspect="1"/>
          </p:cNvPicPr>
          <p:nvPr/>
        </p:nvPicPr>
        <p:blipFill>
          <a:blip r:embed="rId2"/>
          <a:stretch>
            <a:fillRect/>
          </a:stretch>
        </p:blipFill>
        <p:spPr>
          <a:xfrm>
            <a:off x="2061964" y="3212976"/>
            <a:ext cx="7331968" cy="2621179"/>
          </a:xfrm>
          <a:prstGeom prst="rect">
            <a:avLst/>
          </a:prstGeom>
        </p:spPr>
      </p:pic>
    </p:spTree>
    <p:extLst>
      <p:ext uri="{BB962C8B-B14F-4D97-AF65-F5344CB8AC3E}">
        <p14:creationId xmlns:p14="http://schemas.microsoft.com/office/powerpoint/2010/main" val="117667229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CEC0FD-F6D8-4965-80CF-83536D8C4F9E}"/>
              </a:ext>
            </a:extLst>
          </p:cNvPr>
          <p:cNvSpPr>
            <a:spLocks noGrp="1"/>
          </p:cNvSpPr>
          <p:nvPr>
            <p:ph type="title"/>
          </p:nvPr>
        </p:nvSpPr>
        <p:spPr/>
        <p:txBody>
          <a:bodyPr/>
          <a:lstStyle/>
          <a:p>
            <a:r>
              <a:rPr lang="de-DE" dirty="0"/>
              <a:t>3. Stipendien</a:t>
            </a:r>
          </a:p>
        </p:txBody>
      </p:sp>
      <p:sp>
        <p:nvSpPr>
          <p:cNvPr id="3" name="Inhaltsplatzhalter 2">
            <a:extLst>
              <a:ext uri="{FF2B5EF4-FFF2-40B4-BE49-F238E27FC236}">
                <a16:creationId xmlns:a16="http://schemas.microsoft.com/office/drawing/2014/main" id="{BED78C8E-1B69-4AF8-977D-AF89C831D7BC}"/>
              </a:ext>
            </a:extLst>
          </p:cNvPr>
          <p:cNvSpPr>
            <a:spLocks noGrp="1"/>
          </p:cNvSpPr>
          <p:nvPr>
            <p:ph idx="1"/>
          </p:nvPr>
        </p:nvSpPr>
        <p:spPr/>
        <p:txBody>
          <a:bodyPr/>
          <a:lstStyle/>
          <a:p>
            <a:r>
              <a:rPr lang="de-DE" b="1" dirty="0"/>
              <a:t>Friedrich-Ebert- Stiftung </a:t>
            </a:r>
          </a:p>
          <a:p>
            <a:pPr lvl="1"/>
            <a:r>
              <a:rPr lang="de-DE" dirty="0"/>
              <a:t>Grundförderung für Ausländer/-innen</a:t>
            </a:r>
          </a:p>
          <a:p>
            <a:pPr lvl="2"/>
            <a:r>
              <a:rPr lang="de-DE" dirty="0"/>
              <a:t>Finanzielle Unterstützung für leistungsstarkes Studium</a:t>
            </a:r>
          </a:p>
          <a:p>
            <a:r>
              <a:rPr lang="de-DE" b="1" dirty="0"/>
              <a:t>Deutsche Akademische Austauschdienst (DAAD) </a:t>
            </a:r>
          </a:p>
          <a:p>
            <a:pPr lvl="1"/>
            <a:r>
              <a:rPr lang="de-DE" dirty="0"/>
              <a:t>wichtigster Stipendiengeber für intern. Studierende</a:t>
            </a:r>
          </a:p>
          <a:p>
            <a:pPr lvl="1"/>
            <a:endParaRPr lang="de-DE" dirty="0"/>
          </a:p>
        </p:txBody>
      </p:sp>
    </p:spTree>
    <p:extLst>
      <p:ext uri="{BB962C8B-B14F-4D97-AF65-F5344CB8AC3E}">
        <p14:creationId xmlns:p14="http://schemas.microsoft.com/office/powerpoint/2010/main" val="3715086576"/>
      </p:ext>
    </p:extLst>
  </p:cSld>
  <p:clrMapOvr>
    <a:masterClrMapping/>
  </p:clrMapOvr>
  <p:transition spd="slow">
    <p:wipe/>
  </p:transition>
</p:sld>
</file>

<file path=ppt/theme/theme1.xml><?xml version="1.0" encoding="utf-8"?>
<a:theme xmlns:a="http://schemas.openxmlformats.org/drawingml/2006/main" name="Rot Radial 16: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_9532505_TF02804895_TF02804895.potx" id="{4533E7F9-9456-446B-9CF4-22317ACD0B00}" vid="{F68523B9-4985-49B4-80B6-3EC0FA9D950C}"/>
    </a:ext>
  </a:extLst>
</a:theme>
</file>

<file path=ppt/theme/theme2.xml><?xml version="1.0" encoding="utf-8"?>
<a:theme xmlns:a="http://schemas.openxmlformats.org/drawingml/2006/main" name="Office-Design">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Design">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1380992</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template makes an impression with its bold red background, radial sunburst pattern, and contrasting black title bar. Consider it for your small business or marketing presentation. Or, take advantage of the red color scheme to make a holiday-themed presentation.  Compatible with PowerPoint 2013 and later, this template offers a variety of slide layouts including title slides, bulleted lists, photo with captions, a sample chart, and blank slide, all in a widescreen (16X9) format.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2011-12-19T18:35:00+00:00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TP102804893</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725212</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1BC18E0-614B-4152-A3EE-8AA2B60C72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076977-ECB7-44C2-A70D-853BB6B41242}">
  <ds:schemaRef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http://purl.org/dc/dcmitype/"/>
    <ds:schemaRef ds:uri="4873beb7-5857-4685-be1f-d57550cc96cc"/>
    <ds:schemaRef ds:uri="http://www.w3.org/XML/1998/namespace"/>
  </ds:schemaRefs>
</ds:datastoreItem>
</file>

<file path=customXml/itemProps3.xml><?xml version="1.0" encoding="utf-8"?>
<ds:datastoreItem xmlns:ds="http://schemas.openxmlformats.org/officeDocument/2006/customXml" ds:itemID="{0A765CE0-A8A0-42E0-82D2-3F870DB4D5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Präsentation Rote Radiallinien (Breitbild)</Template>
  <TotalTime>0</TotalTime>
  <Words>957</Words>
  <Application>Microsoft Office PowerPoint</Application>
  <PresentationFormat>Benutzerdefiniert</PresentationFormat>
  <Paragraphs>120</Paragraphs>
  <Slides>13</Slides>
  <Notes>3</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13</vt:i4>
      </vt:variant>
    </vt:vector>
  </HeadingPairs>
  <TitlesOfParts>
    <vt:vector size="17" baseType="lpstr">
      <vt:lpstr>Arial</vt:lpstr>
      <vt:lpstr>Cambria</vt:lpstr>
      <vt:lpstr>Symbol</vt:lpstr>
      <vt:lpstr>Rot Radial 16:9</vt:lpstr>
      <vt:lpstr>Kunst &amp; Musik in Thüringen </vt:lpstr>
      <vt:lpstr>Gliederung</vt:lpstr>
      <vt:lpstr>1. Hochschulen</vt:lpstr>
      <vt:lpstr>PowerPoint-Präsentation</vt:lpstr>
      <vt:lpstr>PowerPoint-Präsentation</vt:lpstr>
      <vt:lpstr>2. Universitäten und Studiengänge</vt:lpstr>
      <vt:lpstr>PowerPoint-Präsentation</vt:lpstr>
      <vt:lpstr>PowerPoint-Präsentation</vt:lpstr>
      <vt:lpstr>3. Stipendien</vt:lpstr>
      <vt:lpstr>4. Servicepaket (Unterstützung)</vt:lpstr>
      <vt:lpstr>Ideen</vt:lpstr>
      <vt:lpstr>5. Quellen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Kunst &amp; Musik in Thüringen</dc:title>
  <dc:creator>Hanna Frank</dc:creator>
  <cp:lastModifiedBy>Hanna Frank</cp:lastModifiedBy>
  <cp:revision>29</cp:revision>
  <dcterms:created xsi:type="dcterms:W3CDTF">2018-11-16T17:01:02Z</dcterms:created>
  <dcterms:modified xsi:type="dcterms:W3CDTF">2018-11-17T12:43:05Z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