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56" r:id="rId5"/>
    <p:sldId id="271" r:id="rId6"/>
    <p:sldId id="275" r:id="rId7"/>
    <p:sldId id="278" r:id="rId8"/>
    <p:sldId id="279" r:id="rId9"/>
    <p:sldId id="281" r:id="rId10"/>
    <p:sldId id="282" r:id="rId11"/>
    <p:sldId id="285" r:id="rId12"/>
    <p:sldId id="286" r:id="rId13"/>
    <p:sldId id="287" r:id="rId14"/>
    <p:sldId id="289" r:id="rId15"/>
    <p:sldId id="290" r:id="rId16"/>
    <p:sldId id="294" r:id="rId17"/>
    <p:sldId id="295" r:id="rId18"/>
    <p:sldId id="296" r:id="rId19"/>
    <p:sldId id="297" r:id="rId20"/>
    <p:sldId id="298" r:id="rId21"/>
    <p:sldId id="299" r:id="rId22"/>
    <p:sldId id="300" r:id="rId23"/>
    <p:sldId id="293" r:id="rId24"/>
  </p:sldIdLst>
  <p:sldSz cx="12188825" cy="6858000"/>
  <p:notesSz cx="6858000" cy="9144000"/>
  <p:defaultTextStyle>
    <a:defPPr rtl="0">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3" autoAdjust="0"/>
    <p:restoredTop sz="96437" autoAdjust="0"/>
  </p:normalViewPr>
  <p:slideViewPr>
    <p:cSldViewPr>
      <p:cViewPr varScale="1">
        <p:scale>
          <a:sx n="86" d="100"/>
          <a:sy n="86" d="100"/>
        </p:scale>
        <p:origin x="466" y="58"/>
      </p:cViewPr>
      <p:guideLst>
        <p:guide pos="3839"/>
        <p:guide orient="horz" pos="2160"/>
      </p:guideLst>
    </p:cSldViewPr>
  </p:slideViewPr>
  <p:notesTextViewPr>
    <p:cViewPr>
      <p:scale>
        <a:sx n="1" d="1"/>
        <a:sy n="1" d="1"/>
      </p:scale>
      <p:origin x="0" y="0"/>
    </p:cViewPr>
  </p:notesTextViewPr>
  <p:notesViewPr>
    <p:cSldViewPr>
      <p:cViewPr varScale="1">
        <p:scale>
          <a:sx n="89" d="100"/>
          <a:sy n="89" d="100"/>
        </p:scale>
        <p:origin x="375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cs-CZ" dirty="0"/>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777F7AB8-6E9D-4391-B1E3-5F1E33DCDCBA}" type="datetime1">
              <a:rPr lang="cs-CZ" smtClean="0"/>
              <a:t>29.01.2022</a:t>
            </a:fld>
            <a:endParaRPr lang="cs-CZ" dirty="0"/>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cs-CZ" dirty="0"/>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34A4844B-5D5D-4D8E-9E71-6B297DF4019B}" type="slidenum">
              <a:rPr lang="cs-CZ" smtClean="0"/>
              <a:pPr algn="r" rtl="0"/>
              <a:t>‹#›</a:t>
            </a:fld>
            <a:endParaRPr lang="cs-CZ" dirty="0"/>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cs-CZ" dirty="0"/>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8D735E09-BE15-4FAA-B0D1-C04A8E5E7EEE}" type="datetime1">
              <a:rPr lang="cs-CZ" smtClean="0"/>
              <a:pPr/>
              <a:t>29.01.2022</a:t>
            </a:fld>
            <a:endParaRPr lang="cs-CZ" dirty="0"/>
          </a:p>
        </p:txBody>
      </p:sp>
      <p:sp>
        <p:nvSpPr>
          <p:cNvPr id="4" name="Zástupný symbol pro obrázek snímk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cs-CZ"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cs-CZ" dirty="0"/>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8DE0FDE7-FE71-46E3-9512-437B13AD5F46}" type="slidenum">
              <a:rPr lang="cs-CZ" smtClean="0"/>
              <a:pPr/>
              <a:t>‹#›</a:t>
            </a:fld>
            <a:endParaRPr lang="cs-CZ" dirty="0"/>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1</a:t>
            </a:fld>
            <a:endParaRPr lang="cs-CZ" dirty="0"/>
          </a:p>
        </p:txBody>
      </p:sp>
    </p:spTree>
    <p:extLst>
      <p:ext uri="{BB962C8B-B14F-4D97-AF65-F5344CB8AC3E}">
        <p14:creationId xmlns:p14="http://schemas.microsoft.com/office/powerpoint/2010/main" val="2449928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10</a:t>
            </a:fld>
            <a:endParaRPr lang="cs-CZ" dirty="0"/>
          </a:p>
        </p:txBody>
      </p:sp>
    </p:spTree>
    <p:extLst>
      <p:ext uri="{BB962C8B-B14F-4D97-AF65-F5344CB8AC3E}">
        <p14:creationId xmlns:p14="http://schemas.microsoft.com/office/powerpoint/2010/main" val="4050083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11</a:t>
            </a:fld>
            <a:endParaRPr lang="cs-CZ" dirty="0"/>
          </a:p>
        </p:txBody>
      </p:sp>
    </p:spTree>
    <p:extLst>
      <p:ext uri="{BB962C8B-B14F-4D97-AF65-F5344CB8AC3E}">
        <p14:creationId xmlns:p14="http://schemas.microsoft.com/office/powerpoint/2010/main" val="1393349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12</a:t>
            </a:fld>
            <a:endParaRPr lang="cs-CZ" dirty="0"/>
          </a:p>
        </p:txBody>
      </p:sp>
    </p:spTree>
    <p:extLst>
      <p:ext uri="{BB962C8B-B14F-4D97-AF65-F5344CB8AC3E}">
        <p14:creationId xmlns:p14="http://schemas.microsoft.com/office/powerpoint/2010/main" val="505146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20</a:t>
            </a:fld>
            <a:endParaRPr lang="cs-CZ" dirty="0"/>
          </a:p>
        </p:txBody>
      </p:sp>
    </p:spTree>
    <p:extLst>
      <p:ext uri="{BB962C8B-B14F-4D97-AF65-F5344CB8AC3E}">
        <p14:creationId xmlns:p14="http://schemas.microsoft.com/office/powerpoint/2010/main" val="2824102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2</a:t>
            </a:fld>
            <a:endParaRPr lang="cs-CZ" dirty="0"/>
          </a:p>
        </p:txBody>
      </p:sp>
    </p:spTree>
    <p:extLst>
      <p:ext uri="{BB962C8B-B14F-4D97-AF65-F5344CB8AC3E}">
        <p14:creationId xmlns:p14="http://schemas.microsoft.com/office/powerpoint/2010/main" val="1430233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3</a:t>
            </a:fld>
            <a:endParaRPr lang="cs-CZ" dirty="0"/>
          </a:p>
        </p:txBody>
      </p:sp>
    </p:spTree>
    <p:extLst>
      <p:ext uri="{BB962C8B-B14F-4D97-AF65-F5344CB8AC3E}">
        <p14:creationId xmlns:p14="http://schemas.microsoft.com/office/powerpoint/2010/main" val="1470308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4</a:t>
            </a:fld>
            <a:endParaRPr lang="cs-CZ" dirty="0"/>
          </a:p>
        </p:txBody>
      </p:sp>
    </p:spTree>
    <p:extLst>
      <p:ext uri="{BB962C8B-B14F-4D97-AF65-F5344CB8AC3E}">
        <p14:creationId xmlns:p14="http://schemas.microsoft.com/office/powerpoint/2010/main" val="2922091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5</a:t>
            </a:fld>
            <a:endParaRPr lang="cs-CZ" dirty="0"/>
          </a:p>
        </p:txBody>
      </p:sp>
    </p:spTree>
    <p:extLst>
      <p:ext uri="{BB962C8B-B14F-4D97-AF65-F5344CB8AC3E}">
        <p14:creationId xmlns:p14="http://schemas.microsoft.com/office/powerpoint/2010/main" val="1525751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6</a:t>
            </a:fld>
            <a:endParaRPr lang="cs-CZ" dirty="0"/>
          </a:p>
        </p:txBody>
      </p:sp>
    </p:spTree>
    <p:extLst>
      <p:ext uri="{BB962C8B-B14F-4D97-AF65-F5344CB8AC3E}">
        <p14:creationId xmlns:p14="http://schemas.microsoft.com/office/powerpoint/2010/main" val="2565507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7</a:t>
            </a:fld>
            <a:endParaRPr lang="cs-CZ" dirty="0"/>
          </a:p>
        </p:txBody>
      </p:sp>
    </p:spTree>
    <p:extLst>
      <p:ext uri="{BB962C8B-B14F-4D97-AF65-F5344CB8AC3E}">
        <p14:creationId xmlns:p14="http://schemas.microsoft.com/office/powerpoint/2010/main" val="2555907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8</a:t>
            </a:fld>
            <a:endParaRPr lang="cs-CZ" dirty="0"/>
          </a:p>
        </p:txBody>
      </p:sp>
    </p:spTree>
    <p:extLst>
      <p:ext uri="{BB962C8B-B14F-4D97-AF65-F5344CB8AC3E}">
        <p14:creationId xmlns:p14="http://schemas.microsoft.com/office/powerpoint/2010/main" val="1644283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9</a:t>
            </a:fld>
            <a:endParaRPr lang="cs-CZ" dirty="0"/>
          </a:p>
        </p:txBody>
      </p:sp>
    </p:spTree>
    <p:extLst>
      <p:ext uri="{BB962C8B-B14F-4D97-AF65-F5344CB8AC3E}">
        <p14:creationId xmlns:p14="http://schemas.microsoft.com/office/powerpoint/2010/main" val="247753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674812" y="1524000"/>
            <a:ext cx="8839201" cy="3200400"/>
          </a:xfrm>
        </p:spPr>
        <p:txBody>
          <a:bodyPr rtlCol="0">
            <a:noAutofit/>
          </a:bodyPr>
          <a:lstStyle>
            <a:lvl1pPr algn="l" rtl="0">
              <a:defRPr sz="5400"/>
            </a:lvl1pPr>
          </a:lstStyle>
          <a:p>
            <a:pPr rtl="0"/>
            <a:r>
              <a:rPr lang="cs-CZ"/>
              <a:t>Kliknutím lze upravit styl.</a:t>
            </a:r>
            <a:endParaRPr lang="cs-CZ" dirty="0"/>
          </a:p>
        </p:txBody>
      </p:sp>
      <p:sp>
        <p:nvSpPr>
          <p:cNvPr id="3" name="Podnadpis 2"/>
          <p:cNvSpPr>
            <a:spLocks noGrp="1"/>
          </p:cNvSpPr>
          <p:nvPr>
            <p:ph type="subTitle" idx="1" hasCustomPrompt="1"/>
          </p:nvPr>
        </p:nvSpPr>
        <p:spPr>
          <a:xfrm>
            <a:off x="1674813" y="4876800"/>
            <a:ext cx="7162799" cy="990600"/>
          </a:xfrm>
        </p:spPr>
        <p:txBody>
          <a:bodyPr lIns="91440" rtlCol="0">
            <a:normAutofit/>
          </a:bodyPr>
          <a:lstStyle>
            <a:lvl1pPr marL="0" indent="0" algn="l" rtl="0">
              <a:spcBef>
                <a:spcPts val="0"/>
              </a:spcBef>
              <a:buNone/>
              <a:defRPr sz="2000" cap="all" spc="250" baseline="0">
                <a:solidFill>
                  <a:schemeClr val="bg2">
                    <a:lumMod val="75000"/>
                  </a:schemeClr>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r>
              <a:rPr lang="cs-CZ" dirty="0"/>
              <a:t>Kliknutím lze upravit styl předlohy.</a:t>
            </a:r>
          </a:p>
        </p:txBody>
      </p:sp>
    </p:spTree>
    <p:extLst>
      <p:ext uri="{BB962C8B-B14F-4D97-AF65-F5344CB8AC3E}">
        <p14:creationId xmlns:p14="http://schemas.microsoft.com/office/powerpoint/2010/main" val="198870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ivní obrázek s titulkem">
    <p:spTree>
      <p:nvGrpSpPr>
        <p:cNvPr id="1" name=""/>
        <p:cNvGrpSpPr/>
        <p:nvPr/>
      </p:nvGrpSpPr>
      <p:grpSpPr>
        <a:xfrm>
          <a:off x="0" y="0"/>
          <a:ext cx="0" cy="0"/>
          <a:chOff x="0" y="0"/>
          <a:chExt cx="0" cy="0"/>
        </a:xfrm>
      </p:grpSpPr>
      <p:sp>
        <p:nvSpPr>
          <p:cNvPr id="10" name="Obdélník 9"/>
          <p:cNvSpPr/>
          <p:nvPr/>
        </p:nvSpPr>
        <p:spPr>
          <a:xfrm>
            <a:off x="5393372" y="0"/>
            <a:ext cx="67954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cs-CZ" dirty="0"/>
          </a:p>
        </p:txBody>
      </p:sp>
      <p:sp>
        <p:nvSpPr>
          <p:cNvPr id="11" name="Obdélník 10"/>
          <p:cNvSpPr/>
          <p:nvPr/>
        </p:nvSpPr>
        <p:spPr>
          <a:xfrm>
            <a:off x="5484812" y="0"/>
            <a:ext cx="6704012"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cs-CZ" dirty="0"/>
          </a:p>
        </p:txBody>
      </p:sp>
      <p:sp>
        <p:nvSpPr>
          <p:cNvPr id="2" name="Nadpis 1"/>
          <p:cNvSpPr>
            <a:spLocks noGrp="1"/>
          </p:cNvSpPr>
          <p:nvPr>
            <p:ph type="title"/>
          </p:nvPr>
        </p:nvSpPr>
        <p:spPr>
          <a:xfrm>
            <a:off x="608013" y="685800"/>
            <a:ext cx="4267200" cy="3886200"/>
          </a:xfrm>
        </p:spPr>
        <p:txBody>
          <a:bodyPr rtlCol="0" anchor="b">
            <a:noAutofit/>
          </a:bodyPr>
          <a:lstStyle>
            <a:lvl1pPr algn="l" rtl="0">
              <a:defRPr sz="4000" b="0"/>
            </a:lvl1pPr>
          </a:lstStyle>
          <a:p>
            <a:pPr rtl="0"/>
            <a:r>
              <a:rPr lang="cs-CZ"/>
              <a:t>Kliknutím lze upravit styl.</a:t>
            </a:r>
            <a:endParaRPr lang="cs-CZ" dirty="0"/>
          </a:p>
        </p:txBody>
      </p:sp>
      <p:sp>
        <p:nvSpPr>
          <p:cNvPr id="4" name="Zástupný symbol pro text 3"/>
          <p:cNvSpPr>
            <a:spLocks noGrp="1"/>
          </p:cNvSpPr>
          <p:nvPr>
            <p:ph type="body" sz="half" idx="2" hasCustomPrompt="1"/>
          </p:nvPr>
        </p:nvSpPr>
        <p:spPr>
          <a:xfrm>
            <a:off x="608013" y="4724400"/>
            <a:ext cx="4267200" cy="1447800"/>
          </a:xfrm>
        </p:spPr>
        <p:txBody>
          <a:bodyPr rtlCol="0">
            <a:normAutofit/>
          </a:bodyPr>
          <a:lstStyle>
            <a:lvl1pPr marL="0" indent="0" algn="l" rtl="0">
              <a:spcBef>
                <a:spcPts val="12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cs-CZ" dirty="0"/>
              <a:t>Upravit styly předlohy textu.</a:t>
            </a:r>
          </a:p>
        </p:txBody>
      </p:sp>
      <p:sp>
        <p:nvSpPr>
          <p:cNvPr id="3" name="Zástupný symbol obrázku 2" descr="Prázdný zástupný symbol pro přidání obrázku Klikněte na zástupný symbol a vyberte obrázek, který chcete přidat.&#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cs-CZ" dirty="0"/>
              <a:t>Kliknutím na ikonu přidáte obrázek.</a:t>
            </a:r>
          </a:p>
        </p:txBody>
      </p:sp>
      <p:sp>
        <p:nvSpPr>
          <p:cNvPr id="6" name="Zástupný symbol pro zápatí 5"/>
          <p:cNvSpPr>
            <a:spLocks noGrp="1"/>
          </p:cNvSpPr>
          <p:nvPr>
            <p:ph type="ftr" sz="quarter" idx="11"/>
          </p:nvPr>
        </p:nvSpPr>
        <p:spPr/>
        <p:txBody>
          <a:bodyPr rtlCol="0"/>
          <a:lstStyle>
            <a:lvl1pPr algn="l" rtl="0">
              <a:defRPr sz="1100"/>
            </a:lvl1pPr>
          </a:lstStyle>
          <a:p>
            <a:pPr rtl="0"/>
            <a:endParaRPr lang="cs-CZ" dirty="0"/>
          </a:p>
        </p:txBody>
      </p:sp>
      <p:sp>
        <p:nvSpPr>
          <p:cNvPr id="5" name="Zástupný symbol pro datum 4"/>
          <p:cNvSpPr>
            <a:spLocks noGrp="1"/>
          </p:cNvSpPr>
          <p:nvPr>
            <p:ph type="dt" sz="half" idx="10"/>
          </p:nvPr>
        </p:nvSpPr>
        <p:spPr/>
        <p:txBody>
          <a:bodyPr rtlCol="0"/>
          <a:lstStyle>
            <a:lvl1pPr algn="r" rtl="0">
              <a:defRPr sz="1100"/>
            </a:lvl1pPr>
          </a:lstStyle>
          <a:p>
            <a:fld id="{D96CDB09-5010-468D-966A-071420605F0C}" type="datetime1">
              <a:rPr lang="cs-CZ" smtClean="0"/>
              <a:pPr/>
              <a:t>29.01.2022</a:t>
            </a:fld>
            <a:endParaRPr lang="cs-CZ" dirty="0"/>
          </a:p>
        </p:txBody>
      </p:sp>
      <p:sp>
        <p:nvSpPr>
          <p:cNvPr id="7" name="Zástupný symbol pro číslo snímku 6"/>
          <p:cNvSpPr>
            <a:spLocks noGrp="1"/>
          </p:cNvSpPr>
          <p:nvPr>
            <p:ph type="sldNum" sz="quarter" idx="12"/>
          </p:nvPr>
        </p:nvSpPr>
        <p:spPr/>
        <p:txBody>
          <a:bodyPr rtlCol="0"/>
          <a:lstStyle>
            <a:lvl1pPr algn="r" rtl="0">
              <a:defRPr sz="1100"/>
            </a:lvl1pPr>
          </a:lstStyle>
          <a:p>
            <a:fld id="{299542E4-2CCF-42F6-9D92-ED568035133D}" type="slidenum">
              <a:rPr lang="cs-CZ" smtClean="0"/>
              <a:pPr/>
              <a:t>‹#›</a:t>
            </a:fld>
            <a:endParaRPr lang="cs-CZ" dirty="0"/>
          </a:p>
        </p:txBody>
      </p:sp>
    </p:spTree>
    <p:extLst>
      <p:ext uri="{BB962C8B-B14F-4D97-AF65-F5344CB8AC3E}">
        <p14:creationId xmlns:p14="http://schemas.microsoft.com/office/powerpoint/2010/main" val="213953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3" name="Zástupný symbol pro svislý text 2"/>
          <p:cNvSpPr>
            <a:spLocks noGrp="1"/>
          </p:cNvSpPr>
          <p:nvPr>
            <p:ph type="body" orient="vert" idx="1" hasCustomPrompt="1"/>
          </p:nvPr>
        </p:nvSpPr>
        <p:spPr/>
        <p:txBody>
          <a:bodyPr vert="eaVert" rtlCol="0"/>
          <a:lstStyle>
            <a:lvl1pPr>
              <a:defRPr/>
            </a:lvl1pPr>
            <a:lvl5pPr algn="l" rtl="0">
              <a:defRPr/>
            </a:lvl5pPr>
            <a:lvl6pPr algn="l" rtl="0">
              <a:defRPr/>
            </a:lvl6pPr>
            <a:lvl7pPr algn="l" rtl="0">
              <a:defRPr/>
            </a:lvl7pPr>
            <a:lvl8pPr algn="l" rtl="0">
              <a:defRPr baseline="0"/>
            </a:lvl8pPr>
            <a:lvl9pPr algn="l" rtl="0">
              <a:defRPr baseline="0"/>
            </a:lvl9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5" name="Zástupný symbol pro zápatí 4"/>
          <p:cNvSpPr>
            <a:spLocks noGrp="1"/>
          </p:cNvSpPr>
          <p:nvPr>
            <p:ph type="ftr" sz="quarter" idx="11"/>
          </p:nvPr>
        </p:nvSpPr>
        <p:spPr/>
        <p:txBody>
          <a:bodyPr rtlCol="0"/>
          <a:lstStyle>
            <a:lvl1pPr algn="l" rtl="0">
              <a:defRPr sz="1100"/>
            </a:lvl1pPr>
          </a:lstStyle>
          <a:p>
            <a:pPr rtl="0"/>
            <a:endParaRPr lang="cs-CZ" dirty="0"/>
          </a:p>
        </p:txBody>
      </p:sp>
      <p:sp>
        <p:nvSpPr>
          <p:cNvPr id="4" name="Zástupný symbol pro datum 3"/>
          <p:cNvSpPr>
            <a:spLocks noGrp="1"/>
          </p:cNvSpPr>
          <p:nvPr>
            <p:ph type="dt" sz="half" idx="10"/>
          </p:nvPr>
        </p:nvSpPr>
        <p:spPr/>
        <p:txBody>
          <a:bodyPr rtlCol="0"/>
          <a:lstStyle>
            <a:lvl1pPr algn="r" rtl="0">
              <a:defRPr sz="1100"/>
            </a:lvl1pPr>
          </a:lstStyle>
          <a:p>
            <a:fld id="{96D0A20B-ED95-4F23-A740-0A686F53B7F9}" type="datetime1">
              <a:rPr lang="cs-CZ" smtClean="0"/>
              <a:pPr/>
              <a:t>29.01.2022</a:t>
            </a:fld>
            <a:endParaRPr lang="cs-CZ" dirty="0"/>
          </a:p>
        </p:txBody>
      </p:sp>
      <p:sp>
        <p:nvSpPr>
          <p:cNvPr id="6" name="Zástupný symbol pro číslo snímku 5"/>
          <p:cNvSpPr>
            <a:spLocks noGrp="1"/>
          </p:cNvSpPr>
          <p:nvPr>
            <p:ph type="sldNum" sz="quarter" idx="12"/>
          </p:nvPr>
        </p:nvSpPr>
        <p:spPr/>
        <p:txBody>
          <a:bodyPr rtlCol="0"/>
          <a:lstStyle>
            <a:lvl1pPr algn="r" rtl="0">
              <a:defRPr sz="1100"/>
            </a:lvl1pPr>
          </a:lstStyle>
          <a:p>
            <a:fld id="{299542E4-2CCF-42F6-9D92-ED568035133D}" type="slidenum">
              <a:rPr lang="cs-CZ" smtClean="0"/>
              <a:pPr/>
              <a:t>‹#›</a:t>
            </a:fld>
            <a:endParaRPr lang="cs-CZ" dirty="0"/>
          </a:p>
        </p:txBody>
      </p:sp>
    </p:spTree>
    <p:extLst>
      <p:ext uri="{BB962C8B-B14F-4D97-AF65-F5344CB8AC3E}">
        <p14:creationId xmlns:p14="http://schemas.microsoft.com/office/powerpoint/2010/main" val="21489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9675812" y="685801"/>
            <a:ext cx="1219201" cy="5486400"/>
          </a:xfrm>
        </p:spPr>
        <p:txBody>
          <a:bodyPr vert="eaVert" rtlCol="0"/>
          <a:lstStyle>
            <a:lvl1pPr rtl="0">
              <a:defRPr/>
            </a:lvl1pPr>
          </a:lstStyle>
          <a:p>
            <a:pPr rtl="0"/>
            <a:r>
              <a:rPr lang="cs-CZ"/>
              <a:t>Kliknutím lze upravit styl.</a:t>
            </a:r>
            <a:endParaRPr lang="cs-CZ" dirty="0"/>
          </a:p>
        </p:txBody>
      </p:sp>
      <p:sp>
        <p:nvSpPr>
          <p:cNvPr id="3" name="Zástupný symbol pro svislý text 2"/>
          <p:cNvSpPr>
            <a:spLocks noGrp="1"/>
          </p:cNvSpPr>
          <p:nvPr>
            <p:ph type="body" orient="vert" idx="1" hasCustomPrompt="1"/>
          </p:nvPr>
        </p:nvSpPr>
        <p:spPr>
          <a:xfrm>
            <a:off x="1293813" y="685800"/>
            <a:ext cx="8153399" cy="5486400"/>
          </a:xfrm>
        </p:spPr>
        <p:txBody>
          <a:bodyPr vert="eaVert" rtlCol="0"/>
          <a:lstStyle>
            <a:lvl1pPr>
              <a:defRPr/>
            </a:lvl1pPr>
            <a:lvl5pPr algn="l" rtl="0">
              <a:defRPr/>
            </a:lvl5pPr>
            <a:lvl6pPr algn="l" rtl="0">
              <a:defRPr/>
            </a:lvl6pPr>
            <a:lvl7pPr algn="l" rtl="0">
              <a:defRPr/>
            </a:lvl7pPr>
            <a:lvl8pPr algn="l" rtl="0">
              <a:defRPr baseline="0"/>
            </a:lvl8pPr>
            <a:lvl9pPr algn="l" rtl="0">
              <a:defRPr baseline="0"/>
            </a:lvl9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5" name="Zástupný symbol pro zápatí 4"/>
          <p:cNvSpPr>
            <a:spLocks noGrp="1"/>
          </p:cNvSpPr>
          <p:nvPr>
            <p:ph type="ftr" sz="quarter" idx="11"/>
          </p:nvPr>
        </p:nvSpPr>
        <p:spPr/>
        <p:txBody>
          <a:bodyPr rtlCol="0"/>
          <a:lstStyle>
            <a:lvl1pPr algn="l" rtl="0">
              <a:defRPr sz="1100"/>
            </a:lvl1pPr>
          </a:lstStyle>
          <a:p>
            <a:pPr rtl="0"/>
            <a:endParaRPr lang="cs-CZ" dirty="0"/>
          </a:p>
        </p:txBody>
      </p:sp>
      <p:sp>
        <p:nvSpPr>
          <p:cNvPr id="4" name="Zástupný symbol pro datum 3"/>
          <p:cNvSpPr>
            <a:spLocks noGrp="1"/>
          </p:cNvSpPr>
          <p:nvPr>
            <p:ph type="dt" sz="half" idx="10"/>
          </p:nvPr>
        </p:nvSpPr>
        <p:spPr/>
        <p:txBody>
          <a:bodyPr rtlCol="0"/>
          <a:lstStyle>
            <a:lvl1pPr algn="r" rtl="0">
              <a:defRPr sz="1100"/>
            </a:lvl1pPr>
          </a:lstStyle>
          <a:p>
            <a:fld id="{1CC12C6A-B604-4443-94AC-83CE051ADC20}" type="datetime1">
              <a:rPr lang="cs-CZ" smtClean="0"/>
              <a:pPr/>
              <a:t>29.01.2022</a:t>
            </a:fld>
            <a:endParaRPr lang="cs-CZ" dirty="0"/>
          </a:p>
        </p:txBody>
      </p:sp>
      <p:sp>
        <p:nvSpPr>
          <p:cNvPr id="6" name="Zástupný symbol pro číslo snímku 5"/>
          <p:cNvSpPr>
            <a:spLocks noGrp="1"/>
          </p:cNvSpPr>
          <p:nvPr>
            <p:ph type="sldNum" sz="quarter" idx="12"/>
          </p:nvPr>
        </p:nvSpPr>
        <p:spPr/>
        <p:txBody>
          <a:bodyPr rtlCol="0"/>
          <a:lstStyle>
            <a:lvl1pPr algn="l" rtl="0">
              <a:defRPr sz="1100"/>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312720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3" name="Zástupný symbol pro obsah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cs-CZ"/>
              <a:t>Upravte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5" name="Zástupný symbol pro zápatí 4"/>
          <p:cNvSpPr>
            <a:spLocks noGrp="1"/>
          </p:cNvSpPr>
          <p:nvPr>
            <p:ph type="ftr" sz="quarter" idx="11"/>
          </p:nvPr>
        </p:nvSpPr>
        <p:spPr/>
        <p:txBody>
          <a:bodyPr rtlCol="0"/>
          <a:lstStyle>
            <a:lvl1pPr algn="l" rtl="0">
              <a:defRPr sz="1100"/>
            </a:lvl1pPr>
          </a:lstStyle>
          <a:p>
            <a:pPr rtl="0"/>
            <a:endParaRPr lang="cs-CZ" dirty="0"/>
          </a:p>
        </p:txBody>
      </p:sp>
      <p:sp>
        <p:nvSpPr>
          <p:cNvPr id="4" name="Zástupný symbol pro datum 3"/>
          <p:cNvSpPr>
            <a:spLocks noGrp="1"/>
          </p:cNvSpPr>
          <p:nvPr>
            <p:ph type="dt" sz="half" idx="10"/>
          </p:nvPr>
        </p:nvSpPr>
        <p:spPr/>
        <p:txBody>
          <a:bodyPr rtlCol="0"/>
          <a:lstStyle>
            <a:lvl1pPr algn="r" rtl="0">
              <a:defRPr sz="1100"/>
            </a:lvl1pPr>
          </a:lstStyle>
          <a:p>
            <a:fld id="{5F6F68B0-02CC-4855-AD12-E40EF30E2618}" type="datetime1">
              <a:rPr lang="cs-CZ" smtClean="0"/>
              <a:pPr/>
              <a:t>29.01.2022</a:t>
            </a:fld>
            <a:endParaRPr lang="cs-CZ" dirty="0"/>
          </a:p>
        </p:txBody>
      </p:sp>
      <p:sp>
        <p:nvSpPr>
          <p:cNvPr id="6" name="Zástupný symbol pro číslo snímku 5"/>
          <p:cNvSpPr>
            <a:spLocks noGrp="1"/>
          </p:cNvSpPr>
          <p:nvPr>
            <p:ph type="sldNum" sz="quarter" idx="12"/>
          </p:nvPr>
        </p:nvSpPr>
        <p:spPr/>
        <p:txBody>
          <a:bodyPr rtlCol="0"/>
          <a:lstStyle>
            <a:lvl1pPr algn="r" rtl="0">
              <a:defRPr sz="1100"/>
            </a:lvl1pPr>
          </a:lstStyle>
          <a:p>
            <a:fld id="{299542E4-2CCF-42F6-9D92-ED568035133D}" type="slidenum">
              <a:rPr lang="cs-CZ" smtClean="0"/>
              <a:pPr/>
              <a:t>‹#›</a:t>
            </a:fld>
            <a:endParaRPr lang="cs-CZ" dirty="0"/>
          </a:p>
        </p:txBody>
      </p:sp>
    </p:spTree>
    <p:extLst>
      <p:ext uri="{BB962C8B-B14F-4D97-AF65-F5344CB8AC3E}">
        <p14:creationId xmlns:p14="http://schemas.microsoft.com/office/powerpoint/2010/main" val="44008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p:cNvSpPr>
            <a:spLocks noGrp="1"/>
          </p:cNvSpPr>
          <p:nvPr>
            <p:ph type="title"/>
          </p:nvPr>
        </p:nvSpPr>
        <p:spPr>
          <a:xfrm>
            <a:off x="1293813" y="3429000"/>
            <a:ext cx="9601201" cy="2286000"/>
          </a:xfrm>
        </p:spPr>
        <p:txBody>
          <a:bodyPr rtlCol="0" anchor="b">
            <a:normAutofit/>
          </a:bodyPr>
          <a:lstStyle>
            <a:lvl1pPr algn="l" rtl="0">
              <a:defRPr sz="4800" b="0" cap="none" baseline="0"/>
            </a:lvl1pPr>
          </a:lstStyle>
          <a:p>
            <a:pPr rtl="0"/>
            <a:r>
              <a:rPr lang="cs-CZ"/>
              <a:t>Kliknutím lze upravit styl.</a:t>
            </a:r>
            <a:endParaRPr lang="cs-CZ" dirty="0"/>
          </a:p>
        </p:txBody>
      </p:sp>
      <p:sp>
        <p:nvSpPr>
          <p:cNvPr id="3" name="Zástupný symbol pro text 2"/>
          <p:cNvSpPr>
            <a:spLocks noGrp="1"/>
          </p:cNvSpPr>
          <p:nvPr>
            <p:ph type="body" idx="1" hasCustomPrompt="1"/>
          </p:nvPr>
        </p:nvSpPr>
        <p:spPr>
          <a:xfrm>
            <a:off x="1293813" y="685800"/>
            <a:ext cx="7543800" cy="1066800"/>
          </a:xfrm>
        </p:spPr>
        <p:txBody>
          <a:bodyPr lIns="91440" rtlCol="0" anchor="t"/>
          <a:lstStyle>
            <a:lvl1pPr marL="0" indent="0" algn="l" rtl="0">
              <a:spcBef>
                <a:spcPts val="0"/>
              </a:spcBef>
              <a:buNone/>
              <a:defRPr sz="2000" cap="all" spc="250" baseline="0">
                <a:solidFill>
                  <a:schemeClr val="bg2"/>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cs-CZ" dirty="0"/>
              <a:t>Upravit styly předlohy textu.</a:t>
            </a:r>
          </a:p>
        </p:txBody>
      </p:sp>
      <p:sp>
        <p:nvSpPr>
          <p:cNvPr id="5" name="Zástupný symbol pro zápatí 4"/>
          <p:cNvSpPr>
            <a:spLocks noGrp="1"/>
          </p:cNvSpPr>
          <p:nvPr>
            <p:ph type="ftr" sz="quarter" idx="11"/>
          </p:nvPr>
        </p:nvSpPr>
        <p:spPr/>
        <p:txBody>
          <a:bodyPr rtlCol="0"/>
          <a:lstStyle>
            <a:lvl1pPr algn="l" rtl="0">
              <a:defRPr sz="1100"/>
            </a:lvl1pPr>
          </a:lstStyle>
          <a:p>
            <a:pPr rtl="0"/>
            <a:endParaRPr lang="cs-CZ" dirty="0"/>
          </a:p>
        </p:txBody>
      </p:sp>
      <p:sp>
        <p:nvSpPr>
          <p:cNvPr id="4" name="Zástupný symbol pro datum 3"/>
          <p:cNvSpPr>
            <a:spLocks noGrp="1"/>
          </p:cNvSpPr>
          <p:nvPr>
            <p:ph type="dt" sz="half" idx="10"/>
          </p:nvPr>
        </p:nvSpPr>
        <p:spPr/>
        <p:txBody>
          <a:bodyPr rtlCol="0"/>
          <a:lstStyle>
            <a:lvl1pPr algn="r" rtl="0">
              <a:defRPr sz="1100"/>
            </a:lvl1pPr>
          </a:lstStyle>
          <a:p>
            <a:fld id="{21F974B1-47CB-4CA0-B43C-A59C3990E139}" type="datetime1">
              <a:rPr lang="cs-CZ" smtClean="0"/>
              <a:pPr/>
              <a:t>29.01.2022</a:t>
            </a:fld>
            <a:endParaRPr lang="cs-CZ" dirty="0"/>
          </a:p>
        </p:txBody>
      </p:sp>
      <p:sp>
        <p:nvSpPr>
          <p:cNvPr id="6" name="Zástupný symbol pro číslo snímku 5"/>
          <p:cNvSpPr>
            <a:spLocks noGrp="1"/>
          </p:cNvSpPr>
          <p:nvPr>
            <p:ph type="sldNum" sz="quarter" idx="12"/>
          </p:nvPr>
        </p:nvSpPr>
        <p:spPr/>
        <p:txBody>
          <a:bodyPr rtlCol="0"/>
          <a:lstStyle>
            <a:lvl1pPr algn="r" rtl="0">
              <a:defRPr sz="1100"/>
            </a:lvl1pPr>
          </a:lstStyle>
          <a:p>
            <a:fld id="{299542E4-2CCF-42F6-9D92-ED568035133D}" type="slidenum">
              <a:rPr lang="cs-CZ" smtClean="0"/>
              <a:pPr/>
              <a:t>‹#›</a:t>
            </a:fld>
            <a:endParaRPr lang="cs-CZ" dirty="0"/>
          </a:p>
        </p:txBody>
      </p:sp>
    </p:spTree>
    <p:extLst>
      <p:ext uri="{BB962C8B-B14F-4D97-AF65-F5344CB8AC3E}">
        <p14:creationId xmlns:p14="http://schemas.microsoft.com/office/powerpoint/2010/main" val="33578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ě obsahové části">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3" name="Zástupný symbol pro obsah 2"/>
          <p:cNvSpPr>
            <a:spLocks noGrp="1"/>
          </p:cNvSpPr>
          <p:nvPr>
            <p:ph sz="half" idx="1" hasCustomPrompt="1"/>
          </p:nvPr>
        </p:nvSpPr>
        <p:spPr>
          <a:xfrm>
            <a:off x="1293813" y="1828800"/>
            <a:ext cx="4648199" cy="4343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4" name="Zástupný symbol pro obsah 3"/>
          <p:cNvSpPr>
            <a:spLocks noGrp="1"/>
          </p:cNvSpPr>
          <p:nvPr>
            <p:ph sz="half" idx="2" hasCustomPrompt="1"/>
          </p:nvPr>
        </p:nvSpPr>
        <p:spPr>
          <a:xfrm>
            <a:off x="6246812" y="1828801"/>
            <a:ext cx="4648202" cy="4343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6" name="Zástupný symbol pro zápatí 5"/>
          <p:cNvSpPr>
            <a:spLocks noGrp="1"/>
          </p:cNvSpPr>
          <p:nvPr>
            <p:ph type="ftr" sz="quarter" idx="11"/>
          </p:nvPr>
        </p:nvSpPr>
        <p:spPr/>
        <p:txBody>
          <a:bodyPr rtlCol="0"/>
          <a:lstStyle>
            <a:lvl1pPr algn="l" rtl="0">
              <a:defRPr sz="1100"/>
            </a:lvl1pPr>
          </a:lstStyle>
          <a:p>
            <a:pPr rtl="0"/>
            <a:endParaRPr lang="cs-CZ" dirty="0"/>
          </a:p>
        </p:txBody>
      </p:sp>
      <p:sp>
        <p:nvSpPr>
          <p:cNvPr id="5" name="Zástupný symbol pro datum 4"/>
          <p:cNvSpPr>
            <a:spLocks noGrp="1"/>
          </p:cNvSpPr>
          <p:nvPr>
            <p:ph type="dt" sz="half" idx="10"/>
          </p:nvPr>
        </p:nvSpPr>
        <p:spPr/>
        <p:txBody>
          <a:bodyPr rtlCol="0"/>
          <a:lstStyle>
            <a:lvl1pPr algn="r" rtl="0">
              <a:defRPr sz="1100"/>
            </a:lvl1pPr>
          </a:lstStyle>
          <a:p>
            <a:fld id="{F2B4E43C-CE88-44CC-B5E2-02210E19B450}" type="datetime1">
              <a:rPr lang="cs-CZ" smtClean="0"/>
              <a:pPr/>
              <a:t>29.01.2022</a:t>
            </a:fld>
            <a:endParaRPr lang="cs-CZ" dirty="0"/>
          </a:p>
        </p:txBody>
      </p:sp>
      <p:sp>
        <p:nvSpPr>
          <p:cNvPr id="7" name="Zástupný symbol pro číslo snímku 6"/>
          <p:cNvSpPr>
            <a:spLocks noGrp="1"/>
          </p:cNvSpPr>
          <p:nvPr>
            <p:ph type="sldNum" sz="quarter" idx="12"/>
          </p:nvPr>
        </p:nvSpPr>
        <p:spPr/>
        <p:txBody>
          <a:bodyPr rtlCol="0"/>
          <a:lstStyle>
            <a:lvl1pPr algn="l" rtl="0">
              <a:defRPr sz="1100"/>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14138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algn="l" rtl="0">
              <a:defRPr/>
            </a:lvl1pPr>
          </a:lstStyle>
          <a:p>
            <a:pPr rtl="0"/>
            <a:r>
              <a:rPr lang="cs-CZ"/>
              <a:t>Kliknutím lze upravit styl.</a:t>
            </a:r>
            <a:endParaRPr lang="cs-CZ" dirty="0"/>
          </a:p>
        </p:txBody>
      </p:sp>
      <p:sp>
        <p:nvSpPr>
          <p:cNvPr id="3" name="Zástupný symbol pro text 2"/>
          <p:cNvSpPr>
            <a:spLocks noGrp="1"/>
          </p:cNvSpPr>
          <p:nvPr>
            <p:ph type="body" idx="1" hasCustomPrompt="1"/>
          </p:nvPr>
        </p:nvSpPr>
        <p:spPr>
          <a:xfrm>
            <a:off x="1293813" y="1676400"/>
            <a:ext cx="4646376" cy="762000"/>
          </a:xfrm>
        </p:spPr>
        <p:txBody>
          <a:bodyPr rtlCol="0" anchor="ct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cs-CZ" dirty="0"/>
              <a:t>Upravit styly předlohy textu.</a:t>
            </a:r>
          </a:p>
        </p:txBody>
      </p:sp>
      <p:sp>
        <p:nvSpPr>
          <p:cNvPr id="4" name="Zástupný symbol pro obsah 3"/>
          <p:cNvSpPr>
            <a:spLocks noGrp="1"/>
          </p:cNvSpPr>
          <p:nvPr>
            <p:ph sz="half" idx="2" hasCustomPrompt="1"/>
          </p:nvPr>
        </p:nvSpPr>
        <p:spPr>
          <a:xfrm>
            <a:off x="1293813" y="2438400"/>
            <a:ext cx="4648199" cy="3733800"/>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5" name="Zástupný symbol pro text 4"/>
          <p:cNvSpPr>
            <a:spLocks noGrp="1"/>
          </p:cNvSpPr>
          <p:nvPr>
            <p:ph type="body" sz="quarter" idx="3" hasCustomPrompt="1"/>
          </p:nvPr>
        </p:nvSpPr>
        <p:spPr>
          <a:xfrm>
            <a:off x="6246812" y="1676400"/>
            <a:ext cx="4648201" cy="762000"/>
          </a:xfrm>
        </p:spPr>
        <p:txBody>
          <a:bodyPr rtlCol="0" anchor="ct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cs-CZ" dirty="0"/>
              <a:t>Upravit styly předlohy textu.</a:t>
            </a:r>
          </a:p>
        </p:txBody>
      </p:sp>
      <p:sp>
        <p:nvSpPr>
          <p:cNvPr id="6" name="Zástupný symbol pro obsah 5"/>
          <p:cNvSpPr>
            <a:spLocks noGrp="1"/>
          </p:cNvSpPr>
          <p:nvPr>
            <p:ph sz="quarter" idx="4" hasCustomPrompt="1"/>
          </p:nvPr>
        </p:nvSpPr>
        <p:spPr>
          <a:xfrm>
            <a:off x="6246812" y="2438400"/>
            <a:ext cx="4648201" cy="3733800"/>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8" name="Zástupný symbol pro zápatí 7"/>
          <p:cNvSpPr>
            <a:spLocks noGrp="1"/>
          </p:cNvSpPr>
          <p:nvPr>
            <p:ph type="ftr" sz="quarter" idx="11"/>
          </p:nvPr>
        </p:nvSpPr>
        <p:spPr/>
        <p:txBody>
          <a:bodyPr rtlCol="0"/>
          <a:lstStyle>
            <a:lvl1pPr algn="l" rtl="0">
              <a:defRPr sz="1100"/>
            </a:lvl1pPr>
          </a:lstStyle>
          <a:p>
            <a:pPr rtl="0"/>
            <a:endParaRPr lang="cs-CZ" dirty="0"/>
          </a:p>
        </p:txBody>
      </p:sp>
      <p:sp>
        <p:nvSpPr>
          <p:cNvPr id="7" name="Zástupný symbol pro datum 6"/>
          <p:cNvSpPr>
            <a:spLocks noGrp="1"/>
          </p:cNvSpPr>
          <p:nvPr>
            <p:ph type="dt" sz="half" idx="10"/>
          </p:nvPr>
        </p:nvSpPr>
        <p:spPr/>
        <p:txBody>
          <a:bodyPr rtlCol="0"/>
          <a:lstStyle>
            <a:lvl1pPr algn="r" rtl="0">
              <a:defRPr sz="1100"/>
            </a:lvl1pPr>
          </a:lstStyle>
          <a:p>
            <a:fld id="{D530C09C-F0D9-4B7F-9E7F-315062AA9721}" type="datetime1">
              <a:rPr lang="cs-CZ" smtClean="0"/>
              <a:pPr/>
              <a:t>29.01.2022</a:t>
            </a:fld>
            <a:endParaRPr lang="cs-CZ" dirty="0"/>
          </a:p>
        </p:txBody>
      </p:sp>
      <p:sp>
        <p:nvSpPr>
          <p:cNvPr id="9" name="Zástupný symbol pro číslo snímku 8"/>
          <p:cNvSpPr>
            <a:spLocks noGrp="1"/>
          </p:cNvSpPr>
          <p:nvPr>
            <p:ph type="sldNum" sz="quarter" idx="12"/>
          </p:nvPr>
        </p:nvSpPr>
        <p:spPr/>
        <p:txBody>
          <a:bodyPr rtlCol="0"/>
          <a:lstStyle>
            <a:lvl1pPr algn="l" rtl="0">
              <a:defRPr sz="1100"/>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319569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4" name="Zástupný symbol pro zápatí 3"/>
          <p:cNvSpPr>
            <a:spLocks noGrp="1"/>
          </p:cNvSpPr>
          <p:nvPr>
            <p:ph type="ftr" sz="quarter" idx="11"/>
          </p:nvPr>
        </p:nvSpPr>
        <p:spPr/>
        <p:txBody>
          <a:bodyPr rtlCol="0"/>
          <a:lstStyle>
            <a:lvl1pPr algn="l" rtl="0">
              <a:defRPr sz="1100"/>
            </a:lvl1pPr>
          </a:lstStyle>
          <a:p>
            <a:pPr rtl="0"/>
            <a:endParaRPr lang="cs-CZ" dirty="0"/>
          </a:p>
        </p:txBody>
      </p:sp>
      <p:sp>
        <p:nvSpPr>
          <p:cNvPr id="3" name="Zástupný symbol pro datum 2"/>
          <p:cNvSpPr>
            <a:spLocks noGrp="1"/>
          </p:cNvSpPr>
          <p:nvPr>
            <p:ph type="dt" sz="half" idx="10"/>
          </p:nvPr>
        </p:nvSpPr>
        <p:spPr/>
        <p:txBody>
          <a:bodyPr rtlCol="0"/>
          <a:lstStyle>
            <a:lvl1pPr algn="r" rtl="0">
              <a:defRPr sz="1100"/>
            </a:lvl1pPr>
          </a:lstStyle>
          <a:p>
            <a:fld id="{CA23B5F0-2BD2-4E19-9E47-B5DEA4493DE5}" type="datetime1">
              <a:rPr lang="cs-CZ" smtClean="0"/>
              <a:pPr/>
              <a:t>29.01.2022</a:t>
            </a:fld>
            <a:endParaRPr lang="cs-CZ" dirty="0"/>
          </a:p>
        </p:txBody>
      </p:sp>
      <p:sp>
        <p:nvSpPr>
          <p:cNvPr id="5" name="Zástupný symbol pro číslo snímku 4"/>
          <p:cNvSpPr>
            <a:spLocks noGrp="1"/>
          </p:cNvSpPr>
          <p:nvPr>
            <p:ph type="sldNum" sz="quarter" idx="12"/>
          </p:nvPr>
        </p:nvSpPr>
        <p:spPr/>
        <p:txBody>
          <a:bodyPr rtlCol="0"/>
          <a:lstStyle>
            <a:lvl1pPr algn="l" rtl="0">
              <a:defRPr sz="1100"/>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102131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é">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rtlCol="0"/>
          <a:lstStyle>
            <a:lvl1pPr algn="l" rtl="0">
              <a:defRPr sz="1100"/>
            </a:lvl1pPr>
          </a:lstStyle>
          <a:p>
            <a:pPr rtl="0"/>
            <a:endParaRPr lang="cs-CZ" dirty="0"/>
          </a:p>
        </p:txBody>
      </p:sp>
      <p:sp>
        <p:nvSpPr>
          <p:cNvPr id="2" name="Zástupný symbol pro datum 1"/>
          <p:cNvSpPr>
            <a:spLocks noGrp="1"/>
          </p:cNvSpPr>
          <p:nvPr>
            <p:ph type="dt" sz="half" idx="10"/>
          </p:nvPr>
        </p:nvSpPr>
        <p:spPr/>
        <p:txBody>
          <a:bodyPr rtlCol="0"/>
          <a:lstStyle>
            <a:lvl1pPr algn="r" rtl="0">
              <a:defRPr sz="1100"/>
            </a:lvl1pPr>
          </a:lstStyle>
          <a:p>
            <a:fld id="{C59FCCA2-40BE-4423-9F9F-E1A68F210700}" type="datetime1">
              <a:rPr lang="cs-CZ" smtClean="0"/>
              <a:pPr/>
              <a:t>29.01.2022</a:t>
            </a:fld>
            <a:endParaRPr lang="cs-CZ" dirty="0"/>
          </a:p>
        </p:txBody>
      </p:sp>
      <p:sp>
        <p:nvSpPr>
          <p:cNvPr id="4" name="Zástupný symbol pro číslo snímku 3"/>
          <p:cNvSpPr>
            <a:spLocks noGrp="1"/>
          </p:cNvSpPr>
          <p:nvPr>
            <p:ph type="sldNum" sz="quarter" idx="12"/>
          </p:nvPr>
        </p:nvSpPr>
        <p:spPr/>
        <p:txBody>
          <a:bodyPr rtlCol="0"/>
          <a:lstStyle>
            <a:lvl1pPr algn="l" rtl="0">
              <a:defRPr sz="1100"/>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253663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10" name="Obdélník 9"/>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cs-CZ" dirty="0"/>
          </a:p>
        </p:txBody>
      </p:sp>
      <p:sp>
        <p:nvSpPr>
          <p:cNvPr id="11" name="Obdélník 10"/>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cs-CZ" dirty="0"/>
          </a:p>
        </p:txBody>
      </p:sp>
      <p:sp>
        <p:nvSpPr>
          <p:cNvPr id="2" name="Nadpis 1"/>
          <p:cNvSpPr>
            <a:spLocks noGrp="1"/>
          </p:cNvSpPr>
          <p:nvPr>
            <p:ph type="title"/>
          </p:nvPr>
        </p:nvSpPr>
        <p:spPr>
          <a:xfrm>
            <a:off x="1293813" y="685800"/>
            <a:ext cx="3581400" cy="3886200"/>
          </a:xfrm>
        </p:spPr>
        <p:txBody>
          <a:bodyPr rtlCol="0" anchor="b">
            <a:noAutofit/>
          </a:bodyPr>
          <a:lstStyle>
            <a:lvl1pPr algn="l" rtl="0">
              <a:defRPr sz="4000" b="0"/>
            </a:lvl1pPr>
          </a:lstStyle>
          <a:p>
            <a:pPr rtl="0"/>
            <a:r>
              <a:rPr lang="cs-CZ"/>
              <a:t>Kliknutím lze upravit styl.</a:t>
            </a:r>
            <a:endParaRPr lang="cs-CZ" dirty="0"/>
          </a:p>
        </p:txBody>
      </p:sp>
      <p:sp>
        <p:nvSpPr>
          <p:cNvPr id="4" name="Zástupný symbol pro text 3"/>
          <p:cNvSpPr>
            <a:spLocks noGrp="1"/>
          </p:cNvSpPr>
          <p:nvPr>
            <p:ph type="body" sz="half" idx="2" hasCustomPrompt="1"/>
          </p:nvPr>
        </p:nvSpPr>
        <p:spPr>
          <a:xfrm>
            <a:off x="1293813" y="4724400"/>
            <a:ext cx="3581400" cy="1401764"/>
          </a:xfrm>
        </p:spPr>
        <p:txBody>
          <a:bodyPr rtlCol="0">
            <a:normAutofit/>
          </a:bodyPr>
          <a:lstStyle>
            <a:lvl1pPr marL="0" indent="0" algn="l" rtl="0">
              <a:spcBef>
                <a:spcPts val="12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cs-CZ" dirty="0"/>
              <a:t>Upravit styly předlohy textu.</a:t>
            </a:r>
          </a:p>
        </p:txBody>
      </p:sp>
      <p:sp>
        <p:nvSpPr>
          <p:cNvPr id="3" name="Zástupný symbol pro obsah 2"/>
          <p:cNvSpPr>
            <a:spLocks noGrp="1"/>
          </p:cNvSpPr>
          <p:nvPr>
            <p:ph idx="1" hasCustomPrompt="1"/>
          </p:nvPr>
        </p:nvSpPr>
        <p:spPr>
          <a:xfrm>
            <a:off x="6094413" y="685800"/>
            <a:ext cx="5484970" cy="5486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6" name="Zástupný symbol pro zápatí 5"/>
          <p:cNvSpPr>
            <a:spLocks noGrp="1"/>
          </p:cNvSpPr>
          <p:nvPr>
            <p:ph type="ftr" sz="quarter" idx="11"/>
          </p:nvPr>
        </p:nvSpPr>
        <p:spPr/>
        <p:txBody>
          <a:bodyPr rtlCol="0"/>
          <a:lstStyle>
            <a:lvl1pPr algn="l" rtl="0">
              <a:defRPr sz="1100"/>
            </a:lvl1pPr>
          </a:lstStyle>
          <a:p>
            <a:pPr rtl="0"/>
            <a:endParaRPr lang="cs-CZ" dirty="0"/>
          </a:p>
        </p:txBody>
      </p:sp>
      <p:sp>
        <p:nvSpPr>
          <p:cNvPr id="5" name="Zástupný symbol pro datum 4"/>
          <p:cNvSpPr>
            <a:spLocks noGrp="1"/>
          </p:cNvSpPr>
          <p:nvPr>
            <p:ph type="dt" sz="half" idx="10"/>
          </p:nvPr>
        </p:nvSpPr>
        <p:spPr/>
        <p:txBody>
          <a:bodyPr rtlCol="0"/>
          <a:lstStyle>
            <a:lvl1pPr algn="r" rtl="0">
              <a:defRPr sz="1100"/>
            </a:lvl1pPr>
          </a:lstStyle>
          <a:p>
            <a:fld id="{131E0432-1344-4446-AC25-5CB78CA5E996}" type="datetime1">
              <a:rPr lang="cs-CZ" smtClean="0"/>
              <a:pPr/>
              <a:t>29.01.2022</a:t>
            </a:fld>
            <a:endParaRPr lang="cs-CZ" dirty="0"/>
          </a:p>
        </p:txBody>
      </p:sp>
      <p:sp>
        <p:nvSpPr>
          <p:cNvPr id="7" name="Zástupný symbol pro číslo snímku 6"/>
          <p:cNvSpPr>
            <a:spLocks noGrp="1"/>
          </p:cNvSpPr>
          <p:nvPr>
            <p:ph type="sldNum" sz="quarter" idx="12"/>
          </p:nvPr>
        </p:nvSpPr>
        <p:spPr/>
        <p:txBody>
          <a:bodyPr rtlCol="0"/>
          <a:lstStyle>
            <a:lvl1pPr algn="l" rtl="0">
              <a:defRPr sz="1100"/>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121957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12" name="Obdélník 11"/>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cs-CZ" dirty="0"/>
          </a:p>
        </p:txBody>
      </p:sp>
      <p:sp>
        <p:nvSpPr>
          <p:cNvPr id="13" name="Obdélník 12"/>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cs-CZ" dirty="0"/>
          </a:p>
        </p:txBody>
      </p:sp>
      <p:sp>
        <p:nvSpPr>
          <p:cNvPr id="2" name="Nadpis 1"/>
          <p:cNvSpPr>
            <a:spLocks noGrp="1"/>
          </p:cNvSpPr>
          <p:nvPr>
            <p:ph type="title"/>
          </p:nvPr>
        </p:nvSpPr>
        <p:spPr>
          <a:xfrm>
            <a:off x="1293813" y="685800"/>
            <a:ext cx="3581400" cy="3886200"/>
          </a:xfrm>
        </p:spPr>
        <p:txBody>
          <a:bodyPr rtlCol="0" anchor="b">
            <a:noAutofit/>
          </a:bodyPr>
          <a:lstStyle>
            <a:lvl1pPr algn="l" rtl="0">
              <a:defRPr sz="4000" b="0"/>
            </a:lvl1pPr>
          </a:lstStyle>
          <a:p>
            <a:pPr rtl="0"/>
            <a:r>
              <a:rPr lang="cs-CZ"/>
              <a:t>Kliknutím lze upravit styl.</a:t>
            </a:r>
            <a:endParaRPr lang="cs-CZ" dirty="0"/>
          </a:p>
        </p:txBody>
      </p:sp>
      <p:sp>
        <p:nvSpPr>
          <p:cNvPr id="4" name="Zástupný symbol pro text 3"/>
          <p:cNvSpPr>
            <a:spLocks noGrp="1"/>
          </p:cNvSpPr>
          <p:nvPr>
            <p:ph type="body" sz="half" idx="2" hasCustomPrompt="1"/>
          </p:nvPr>
        </p:nvSpPr>
        <p:spPr>
          <a:xfrm>
            <a:off x="1293813" y="4724400"/>
            <a:ext cx="3581400" cy="1401764"/>
          </a:xfrm>
        </p:spPr>
        <p:txBody>
          <a:bodyPr rtlCol="0">
            <a:normAutofit/>
          </a:bodyPr>
          <a:lstStyle>
            <a:lvl1pPr marL="0" indent="0" algn="l" rtl="0">
              <a:spcBef>
                <a:spcPts val="12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cs-CZ" dirty="0"/>
              <a:t>Upravit styly předlohy textu.</a:t>
            </a:r>
          </a:p>
        </p:txBody>
      </p:sp>
      <p:sp>
        <p:nvSpPr>
          <p:cNvPr id="3" name="Zástupný symbol obrázku 2" descr="Prázdný zástupný symbol pro přidání obrázku Klikněte na zástupný symbol a vyberte obrázek, který chcete přidat.&#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cs-CZ" dirty="0"/>
              <a:t>Kliknutím na ikonu přidáte obrázek.</a:t>
            </a:r>
          </a:p>
        </p:txBody>
      </p:sp>
      <p:sp>
        <p:nvSpPr>
          <p:cNvPr id="6" name="Zástupný symbol pro zápatí 5"/>
          <p:cNvSpPr>
            <a:spLocks noGrp="1"/>
          </p:cNvSpPr>
          <p:nvPr>
            <p:ph type="ftr" sz="quarter" idx="11"/>
          </p:nvPr>
        </p:nvSpPr>
        <p:spPr/>
        <p:txBody>
          <a:bodyPr rtlCol="0"/>
          <a:lstStyle>
            <a:lvl1pPr algn="l" rtl="0">
              <a:defRPr sz="1100"/>
            </a:lvl1pPr>
          </a:lstStyle>
          <a:p>
            <a:pPr rtl="0"/>
            <a:endParaRPr lang="cs-CZ" dirty="0"/>
          </a:p>
        </p:txBody>
      </p:sp>
      <p:sp>
        <p:nvSpPr>
          <p:cNvPr id="5" name="Zástupný symbol pro datum 4"/>
          <p:cNvSpPr>
            <a:spLocks noGrp="1"/>
          </p:cNvSpPr>
          <p:nvPr>
            <p:ph type="dt" sz="half" idx="10"/>
          </p:nvPr>
        </p:nvSpPr>
        <p:spPr/>
        <p:txBody>
          <a:bodyPr rtlCol="0"/>
          <a:lstStyle>
            <a:lvl1pPr algn="r" rtl="0">
              <a:defRPr sz="1100"/>
            </a:lvl1pPr>
          </a:lstStyle>
          <a:p>
            <a:fld id="{ACE4E4AD-61ED-4D79-8239-4A7962296606}" type="datetime1">
              <a:rPr lang="cs-CZ" smtClean="0"/>
              <a:pPr/>
              <a:t>29.01.2022</a:t>
            </a:fld>
            <a:endParaRPr lang="cs-CZ" dirty="0"/>
          </a:p>
        </p:txBody>
      </p:sp>
      <p:sp>
        <p:nvSpPr>
          <p:cNvPr id="7" name="Zástupný symbol pro číslo snímku 6"/>
          <p:cNvSpPr>
            <a:spLocks noGrp="1"/>
          </p:cNvSpPr>
          <p:nvPr>
            <p:ph type="sldNum" sz="quarter" idx="12"/>
          </p:nvPr>
        </p:nvSpPr>
        <p:spPr/>
        <p:txBody>
          <a:bodyPr rtlCol="0"/>
          <a:lstStyle>
            <a:lvl1pPr algn="l" rtl="0">
              <a:defRPr sz="1100"/>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397193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1293812" y="381000"/>
            <a:ext cx="9601200" cy="1143000"/>
          </a:xfrm>
          <a:prstGeom prst="rect">
            <a:avLst/>
          </a:prstGeom>
        </p:spPr>
        <p:txBody>
          <a:bodyPr vert="horz" lIns="91440" tIns="45720" rIns="91440" bIns="45720" rtlCol="0" anchor="b">
            <a:normAutofit/>
          </a:bodyPr>
          <a:lstStyle/>
          <a:p>
            <a:pPr rtl="0"/>
            <a:r>
              <a:rPr lang="cs-CZ" dirty="0"/>
              <a:t>Kliknutím lze upravit styl.</a:t>
            </a:r>
          </a:p>
        </p:txBody>
      </p:sp>
      <p:sp>
        <p:nvSpPr>
          <p:cNvPr id="3" name="Zástupný symbol pro text 2"/>
          <p:cNvSpPr>
            <a:spLocks noGrp="1"/>
          </p:cNvSpPr>
          <p:nvPr>
            <p:ph type="body" idx="1"/>
          </p:nvPr>
        </p:nvSpPr>
        <p:spPr>
          <a:xfrm>
            <a:off x="1293814" y="1828800"/>
            <a:ext cx="9601200" cy="4343400"/>
          </a:xfrm>
          <a:prstGeom prst="rect">
            <a:avLst/>
          </a:prstGeom>
        </p:spPr>
        <p:txBody>
          <a:bodyPr vert="horz" lIns="91440" tIns="45720" rIns="91440" bIns="45720" rtlCol="0">
            <a:normAutofit/>
          </a:body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5" name="Zástupný symbol pro zápatí 4"/>
          <p:cNvSpPr>
            <a:spLocks noGrp="1"/>
          </p:cNvSpPr>
          <p:nvPr>
            <p:ph type="ftr" sz="quarter" idx="3"/>
          </p:nvPr>
        </p:nvSpPr>
        <p:spPr>
          <a:xfrm>
            <a:off x="1293813" y="6400801"/>
            <a:ext cx="6324599" cy="276226"/>
          </a:xfrm>
          <a:prstGeom prst="rect">
            <a:avLst/>
          </a:prstGeom>
        </p:spPr>
        <p:txBody>
          <a:bodyPr vert="horz" lIns="91440" tIns="45720" rIns="91440" bIns="45720" rtlCol="0" anchor="ctr"/>
          <a:lstStyle>
            <a:lvl1pPr algn="l" rtl="0">
              <a:defRPr sz="1000" cap="all" baseline="0">
                <a:solidFill>
                  <a:schemeClr val="tx1">
                    <a:tint val="75000"/>
                  </a:schemeClr>
                </a:solidFill>
              </a:defRPr>
            </a:lvl1pPr>
          </a:lstStyle>
          <a:p>
            <a:pPr rtl="0"/>
            <a:endParaRPr lang="cs-CZ" dirty="0"/>
          </a:p>
        </p:txBody>
      </p:sp>
      <p:sp>
        <p:nvSpPr>
          <p:cNvPr id="4" name="Zástupný symbol pro datum 3"/>
          <p:cNvSpPr>
            <a:spLocks noGrp="1"/>
          </p:cNvSpPr>
          <p:nvPr>
            <p:ph type="dt" sz="half" idx="2"/>
          </p:nvPr>
        </p:nvSpPr>
        <p:spPr>
          <a:xfrm>
            <a:off x="7999412" y="6400801"/>
            <a:ext cx="1320059" cy="276226"/>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DFBEE661-72CE-4F77-9AC4-F33C6B83F2D3}" type="datetime1">
              <a:rPr lang="cs-CZ" smtClean="0"/>
              <a:pPr/>
              <a:t>29.01.2022</a:t>
            </a:fld>
            <a:endParaRPr lang="cs-CZ" dirty="0"/>
          </a:p>
        </p:txBody>
      </p:sp>
      <p:sp>
        <p:nvSpPr>
          <p:cNvPr id="6" name="Zástupný symbol pro číslo snímku 5"/>
          <p:cNvSpPr>
            <a:spLocks noGrp="1"/>
          </p:cNvSpPr>
          <p:nvPr>
            <p:ph type="sldNum" sz="quarter" idx="4"/>
          </p:nvPr>
        </p:nvSpPr>
        <p:spPr>
          <a:xfrm>
            <a:off x="9675812" y="6400801"/>
            <a:ext cx="1219202" cy="276226"/>
          </a:xfrm>
          <a:prstGeom prst="rect">
            <a:avLst/>
          </a:prstGeom>
        </p:spPr>
        <p:txBody>
          <a:bodyPr vert="horz" lIns="91440" tIns="45720" rIns="91440" bIns="45720" rtlCol="0" anchor="ctr"/>
          <a:lstStyle>
            <a:lvl1pPr algn="l" rtl="0">
              <a:defRPr sz="1000">
                <a:solidFill>
                  <a:schemeClr val="tx1">
                    <a:tint val="75000"/>
                  </a:schemeClr>
                </a:solidFill>
              </a:defRPr>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41082099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Font typeface="Century" pitchFamily="18" charset="0"/>
        <a:buChar char="–"/>
        <a:defRPr sz="2000" kern="1200">
          <a:solidFill>
            <a:schemeClr val="tx1"/>
          </a:solidFill>
          <a:latin typeface="+mn-lt"/>
          <a:ea typeface="+mn-ea"/>
          <a:cs typeface="+mn-cs"/>
        </a:defRPr>
      </a:lvl2pPr>
      <a:lvl3pPr marL="960120" indent="-228600"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3pPr>
      <a:lvl4pPr marL="132588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69164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28.jfif"/><Relationship Id="rId4" Type="http://schemas.openxmlformats.org/officeDocument/2006/relationships/image" Target="../media/image27.jpg"/></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31.jpg"/><Relationship Id="rId4" Type="http://schemas.openxmlformats.org/officeDocument/2006/relationships/image" Target="../media/image30.jfif"/></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34.jpg"/><Relationship Id="rId4" Type="http://schemas.openxmlformats.org/officeDocument/2006/relationships/image" Target="../media/image33.jpg"/></Relationships>
</file>

<file path=ppt/slides/_rels/slide1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9.xml"/><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9.xml"/><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9.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2.jp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3.jpeg"/><Relationship Id="rId5" Type="http://schemas.openxmlformats.org/officeDocument/2006/relationships/image" Target="../media/image22.jpg"/><Relationship Id="rId4" Type="http://schemas.openxmlformats.org/officeDocument/2006/relationships/image" Target="../media/image21.jfif"/></Relationships>
</file>

<file path=ppt/slides/_rels/slide9.xml.rels><?xml version="1.0" encoding="UTF-8" standalone="yes"?>
<Relationships xmlns="http://schemas.openxmlformats.org/package/2006/relationships"><Relationship Id="rId3" Type="http://schemas.openxmlformats.org/officeDocument/2006/relationships/image" Target="../media/image24.jfif"/><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rtlCol="0"/>
          <a:lstStyle/>
          <a:p>
            <a:r>
              <a:rPr lang="cs-CZ" b="1" dirty="0" err="1">
                <a:solidFill>
                  <a:schemeClr val="tx2">
                    <a:lumMod val="90000"/>
                  </a:schemeClr>
                </a:solidFill>
              </a:rPr>
              <a:t>Traditional</a:t>
            </a:r>
            <a:r>
              <a:rPr lang="cs-CZ" b="1" dirty="0">
                <a:solidFill>
                  <a:schemeClr val="tx2">
                    <a:lumMod val="90000"/>
                  </a:schemeClr>
                </a:solidFill>
              </a:rPr>
              <a:t> </a:t>
            </a:r>
            <a:r>
              <a:rPr lang="en-GB" b="1" dirty="0">
                <a:solidFill>
                  <a:schemeClr val="tx2">
                    <a:lumMod val="90000"/>
                  </a:schemeClr>
                </a:solidFill>
              </a:rPr>
              <a:t>crafts</a:t>
            </a:r>
            <a:r>
              <a:rPr lang="cs-CZ" b="1" dirty="0">
                <a:solidFill>
                  <a:schemeClr val="tx2">
                    <a:lumMod val="90000"/>
                  </a:schemeClr>
                </a:solidFill>
              </a:rPr>
              <a:t>, </a:t>
            </a:r>
            <a:r>
              <a:rPr lang="cs-CZ" b="1" dirty="0" err="1">
                <a:solidFill>
                  <a:schemeClr val="tx2">
                    <a:lumMod val="90000"/>
                  </a:schemeClr>
                </a:solidFill>
              </a:rPr>
              <a:t>meals</a:t>
            </a:r>
            <a:r>
              <a:rPr lang="cs-CZ" b="1" dirty="0">
                <a:solidFill>
                  <a:schemeClr val="tx2">
                    <a:lumMod val="90000"/>
                  </a:schemeClr>
                </a:solidFill>
              </a:rPr>
              <a:t> and </a:t>
            </a:r>
            <a:r>
              <a:rPr lang="cs-CZ" b="1" dirty="0" err="1">
                <a:solidFill>
                  <a:schemeClr val="tx2">
                    <a:lumMod val="90000"/>
                  </a:schemeClr>
                </a:solidFill>
              </a:rPr>
              <a:t>other</a:t>
            </a:r>
            <a:r>
              <a:rPr lang="cs-CZ" b="1" dirty="0">
                <a:solidFill>
                  <a:schemeClr val="tx2">
                    <a:lumMod val="90000"/>
                  </a:schemeClr>
                </a:solidFill>
              </a:rPr>
              <a:t> </a:t>
            </a:r>
            <a:r>
              <a:rPr lang="cs-CZ" b="1" dirty="0" err="1">
                <a:solidFill>
                  <a:schemeClr val="tx2">
                    <a:lumMod val="90000"/>
                  </a:schemeClr>
                </a:solidFill>
              </a:rPr>
              <a:t>traditions</a:t>
            </a:r>
            <a:br>
              <a:rPr lang="cs-CZ" b="1" dirty="0">
                <a:solidFill>
                  <a:schemeClr val="tx2">
                    <a:lumMod val="90000"/>
                  </a:schemeClr>
                </a:solidFill>
              </a:rPr>
            </a:br>
            <a:r>
              <a:rPr lang="en-GB" b="1" dirty="0">
                <a:solidFill>
                  <a:schemeClr val="tx2">
                    <a:lumMod val="90000"/>
                  </a:schemeClr>
                </a:solidFill>
              </a:rPr>
              <a:t> in the Czech Republic</a:t>
            </a:r>
            <a:endParaRPr lang="cs-CZ" dirty="0">
              <a:solidFill>
                <a:schemeClr val="tx2">
                  <a:lumMod val="90000"/>
                </a:schemeClr>
              </a:solidFill>
            </a:endParaRPr>
          </a:p>
        </p:txBody>
      </p:sp>
      <p:sp>
        <p:nvSpPr>
          <p:cNvPr id="3" name="Podnadpis 2"/>
          <p:cNvSpPr>
            <a:spLocks noGrp="1"/>
          </p:cNvSpPr>
          <p:nvPr>
            <p:ph type="subTitle" idx="1"/>
          </p:nvPr>
        </p:nvSpPr>
        <p:spPr>
          <a:xfrm>
            <a:off x="1674813" y="4876800"/>
            <a:ext cx="10324255" cy="990600"/>
          </a:xfrm>
        </p:spPr>
        <p:txBody>
          <a:bodyPr rtlCol="0">
            <a:normAutofit/>
          </a:bodyPr>
          <a:lstStyle/>
          <a:p>
            <a:r>
              <a:rPr lang="en-GB" sz="1600" dirty="0"/>
              <a:t>Erasmus+ KA229 - School Exchange Partnerships</a:t>
            </a:r>
          </a:p>
          <a:p>
            <a:r>
              <a:rPr lang="en-GB" sz="1600" dirty="0"/>
              <a:t>Project: 2019 – 1 – RO01 – KA229 – 063163 “Different but together“ </a:t>
            </a:r>
          </a:p>
        </p:txBody>
      </p:sp>
    </p:spTree>
    <p:extLst>
      <p:ext uri="{BB962C8B-B14F-4D97-AF65-F5344CB8AC3E}">
        <p14:creationId xmlns:p14="http://schemas.microsoft.com/office/powerpoint/2010/main" val="36008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09836" y="476672"/>
            <a:ext cx="11017224" cy="1944216"/>
          </a:xfrm>
        </p:spPr>
        <p:txBody>
          <a:bodyPr rtlCol="0"/>
          <a:lstStyle/>
          <a:p>
            <a:br>
              <a:rPr lang="cs-CZ" dirty="0"/>
            </a:br>
            <a:r>
              <a:rPr lang="en-GB" b="1" dirty="0"/>
              <a:t>Bobbin lace from the town Vamberk  </a:t>
            </a:r>
            <a:r>
              <a:rPr lang="en-GB" sz="1600" b="1" dirty="0"/>
              <a:t>Eastern Bohemia</a:t>
            </a:r>
            <a:br>
              <a:rPr lang="cs-CZ" dirty="0"/>
            </a:br>
            <a:br>
              <a:rPr lang="cs-CZ" dirty="0"/>
            </a:br>
            <a:endParaRPr lang="cs-CZ" dirty="0"/>
          </a:p>
        </p:txBody>
      </p:sp>
      <p:sp>
        <p:nvSpPr>
          <p:cNvPr id="4" name="Zástupný symbol pro text 3"/>
          <p:cNvSpPr>
            <a:spLocks noGrp="1"/>
          </p:cNvSpPr>
          <p:nvPr>
            <p:ph type="body" sz="half" idx="2"/>
          </p:nvPr>
        </p:nvSpPr>
        <p:spPr>
          <a:xfrm>
            <a:off x="909836" y="1556792"/>
            <a:ext cx="4392488" cy="5184576"/>
          </a:xfrm>
        </p:spPr>
        <p:txBody>
          <a:bodyPr rtlCol="0">
            <a:normAutofit/>
          </a:bodyPr>
          <a:lstStyle/>
          <a:p>
            <a:endParaRPr lang="cs-CZ" sz="2300" dirty="0"/>
          </a:p>
          <a:p>
            <a:endParaRPr lang="cs-CZ" sz="2300" dirty="0"/>
          </a:p>
          <a:p>
            <a:r>
              <a:rPr lang="en-GB" sz="2400" dirty="0"/>
              <a:t>The town Vamberk is a special place for lace makers. This city has been known for lace production since 17th century. </a:t>
            </a:r>
            <a:endParaRPr lang="cs-CZ" sz="2400" dirty="0"/>
          </a:p>
        </p:txBody>
      </p:sp>
      <p:pic>
        <p:nvPicPr>
          <p:cNvPr id="7" name="Zástupný symbol pro obsah 6"/>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9046740" y="3933056"/>
            <a:ext cx="2631951" cy="2497460"/>
          </a:xfrm>
          <a:prstGeom prst="rect">
            <a:avLst/>
          </a:prstGeom>
        </p:spPr>
      </p:pic>
      <p:pic>
        <p:nvPicPr>
          <p:cNvPr id="8" name="Obrázek 7"/>
          <p:cNvPicPr/>
          <p:nvPr/>
        </p:nvPicPr>
        <p:blipFill>
          <a:blip r:embed="rId4">
            <a:extLst>
              <a:ext uri="{28A0092B-C50C-407E-A947-70E740481C1C}">
                <a14:useLocalDpi xmlns:a14="http://schemas.microsoft.com/office/drawing/2010/main" val="0"/>
              </a:ext>
            </a:extLst>
          </a:blip>
          <a:stretch>
            <a:fillRect/>
          </a:stretch>
        </p:blipFill>
        <p:spPr>
          <a:xfrm>
            <a:off x="8654355" y="1428588"/>
            <a:ext cx="3024336" cy="2205467"/>
          </a:xfrm>
          <a:prstGeom prst="rect">
            <a:avLst/>
          </a:prstGeom>
        </p:spPr>
      </p:pic>
      <p:pic>
        <p:nvPicPr>
          <p:cNvPr id="9" name="Obrázek 8"/>
          <p:cNvPicPr/>
          <p:nvPr/>
        </p:nvPicPr>
        <p:blipFill>
          <a:blip r:embed="rId5">
            <a:extLst>
              <a:ext uri="{28A0092B-C50C-407E-A947-70E740481C1C}">
                <a14:useLocalDpi xmlns:a14="http://schemas.microsoft.com/office/drawing/2010/main" val="0"/>
              </a:ext>
            </a:extLst>
          </a:blip>
          <a:stretch>
            <a:fillRect/>
          </a:stretch>
        </p:blipFill>
        <p:spPr>
          <a:xfrm>
            <a:off x="6015376" y="2420888"/>
            <a:ext cx="1905000" cy="1847850"/>
          </a:xfrm>
          <a:prstGeom prst="rect">
            <a:avLst/>
          </a:prstGeom>
        </p:spPr>
      </p:pic>
    </p:spTree>
    <p:extLst>
      <p:ext uri="{BB962C8B-B14F-4D97-AF65-F5344CB8AC3E}">
        <p14:creationId xmlns:p14="http://schemas.microsoft.com/office/powerpoint/2010/main" val="3067257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p:cNvSpPr>
            <a:spLocks noGrp="1"/>
          </p:cNvSpPr>
          <p:nvPr>
            <p:ph type="body" sz="half" idx="2"/>
          </p:nvPr>
        </p:nvSpPr>
        <p:spPr>
          <a:xfrm>
            <a:off x="837828" y="548680"/>
            <a:ext cx="4320480" cy="1152128"/>
          </a:xfrm>
        </p:spPr>
        <p:txBody>
          <a:bodyPr rtlCol="0">
            <a:normAutofit/>
          </a:bodyPr>
          <a:lstStyle/>
          <a:p>
            <a:r>
              <a:rPr lang="en-GB" dirty="0"/>
              <a:t>Typical products</a:t>
            </a:r>
            <a:endParaRPr lang="cs-CZ" dirty="0"/>
          </a:p>
          <a:p>
            <a:r>
              <a:rPr lang="en-GB" dirty="0"/>
              <a:t>Traditional</a:t>
            </a:r>
            <a:r>
              <a:rPr lang="cs-CZ" dirty="0"/>
              <a:t>:</a:t>
            </a:r>
          </a:p>
          <a:p>
            <a:endParaRPr lang="cs-CZ" dirty="0"/>
          </a:p>
          <a:p>
            <a:pPr rtl="0"/>
            <a:endParaRPr lang="cs-CZ" sz="1000" dirty="0"/>
          </a:p>
        </p:txBody>
      </p:sp>
      <p:pic>
        <p:nvPicPr>
          <p:cNvPr id="10" name="Obrázek 9"/>
          <p:cNvPicPr/>
          <p:nvPr/>
        </p:nvPicPr>
        <p:blipFill>
          <a:blip r:embed="rId3">
            <a:extLst>
              <a:ext uri="{28A0092B-C50C-407E-A947-70E740481C1C}">
                <a14:useLocalDpi xmlns:a14="http://schemas.microsoft.com/office/drawing/2010/main" val="0"/>
              </a:ext>
            </a:extLst>
          </a:blip>
          <a:stretch>
            <a:fillRect/>
          </a:stretch>
        </p:blipFill>
        <p:spPr>
          <a:xfrm>
            <a:off x="7030516" y="764704"/>
            <a:ext cx="4438650" cy="2367280"/>
          </a:xfrm>
          <a:prstGeom prst="rect">
            <a:avLst/>
          </a:prstGeom>
        </p:spPr>
      </p:pic>
      <p:pic>
        <p:nvPicPr>
          <p:cNvPr id="11" name="Obrázek 10"/>
          <p:cNvPicPr/>
          <p:nvPr/>
        </p:nvPicPr>
        <p:blipFill>
          <a:blip r:embed="rId4">
            <a:extLst>
              <a:ext uri="{28A0092B-C50C-407E-A947-70E740481C1C}">
                <a14:useLocalDpi xmlns:a14="http://schemas.microsoft.com/office/drawing/2010/main" val="0"/>
              </a:ext>
            </a:extLst>
          </a:blip>
          <a:stretch>
            <a:fillRect/>
          </a:stretch>
        </p:blipFill>
        <p:spPr>
          <a:xfrm>
            <a:off x="7534572" y="3726017"/>
            <a:ext cx="3214514" cy="2495922"/>
          </a:xfrm>
          <a:prstGeom prst="rect">
            <a:avLst/>
          </a:prstGeom>
        </p:spPr>
      </p:pic>
      <p:pic>
        <p:nvPicPr>
          <p:cNvPr id="12" name="Obrázek 11"/>
          <p:cNvPicPr/>
          <p:nvPr/>
        </p:nvPicPr>
        <p:blipFill>
          <a:blip r:embed="rId5">
            <a:extLst>
              <a:ext uri="{28A0092B-C50C-407E-A947-70E740481C1C}">
                <a14:useLocalDpi xmlns:a14="http://schemas.microsoft.com/office/drawing/2010/main" val="0"/>
              </a:ext>
            </a:extLst>
          </a:blip>
          <a:stretch>
            <a:fillRect/>
          </a:stretch>
        </p:blipFill>
        <p:spPr>
          <a:xfrm>
            <a:off x="837828" y="2204864"/>
            <a:ext cx="5400600" cy="3447400"/>
          </a:xfrm>
          <a:prstGeom prst="rect">
            <a:avLst/>
          </a:prstGeom>
        </p:spPr>
      </p:pic>
    </p:spTree>
    <p:extLst>
      <p:ext uri="{BB962C8B-B14F-4D97-AF65-F5344CB8AC3E}">
        <p14:creationId xmlns:p14="http://schemas.microsoft.com/office/powerpoint/2010/main" val="388761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p:cNvSpPr>
            <a:spLocks noGrp="1"/>
          </p:cNvSpPr>
          <p:nvPr>
            <p:ph type="body" sz="half" idx="2"/>
          </p:nvPr>
        </p:nvSpPr>
        <p:spPr>
          <a:xfrm>
            <a:off x="837828" y="548680"/>
            <a:ext cx="4320480" cy="1152128"/>
          </a:xfrm>
        </p:spPr>
        <p:txBody>
          <a:bodyPr rtlCol="0">
            <a:normAutofit/>
          </a:bodyPr>
          <a:lstStyle/>
          <a:p>
            <a:r>
              <a:rPr lang="en-GB" dirty="0"/>
              <a:t>Typical products</a:t>
            </a:r>
            <a:endParaRPr lang="cs-CZ" dirty="0"/>
          </a:p>
          <a:p>
            <a:r>
              <a:rPr lang="cs-CZ" dirty="0"/>
              <a:t>Modern</a:t>
            </a:r>
            <a:r>
              <a:rPr lang="en-GB" dirty="0"/>
              <a:t>:</a:t>
            </a:r>
            <a:endParaRPr lang="cs-CZ" dirty="0"/>
          </a:p>
          <a:p>
            <a:endParaRPr lang="cs-CZ" dirty="0"/>
          </a:p>
          <a:p>
            <a:pPr rtl="0"/>
            <a:endParaRPr lang="cs-CZ" sz="1000" dirty="0"/>
          </a:p>
        </p:txBody>
      </p:sp>
      <p:pic>
        <p:nvPicPr>
          <p:cNvPr id="6" name="Obrázek 5"/>
          <p:cNvPicPr/>
          <p:nvPr/>
        </p:nvPicPr>
        <p:blipFill>
          <a:blip r:embed="rId3" cstate="print">
            <a:extLst>
              <a:ext uri="{28A0092B-C50C-407E-A947-70E740481C1C}">
                <a14:useLocalDpi xmlns:a14="http://schemas.microsoft.com/office/drawing/2010/main" val="0"/>
              </a:ext>
            </a:extLst>
          </a:blip>
          <a:stretch>
            <a:fillRect/>
          </a:stretch>
        </p:blipFill>
        <p:spPr>
          <a:xfrm>
            <a:off x="6742484" y="980728"/>
            <a:ext cx="4236491" cy="2728635"/>
          </a:xfrm>
          <a:prstGeom prst="rect">
            <a:avLst/>
          </a:prstGeom>
        </p:spPr>
      </p:pic>
      <p:pic>
        <p:nvPicPr>
          <p:cNvPr id="7" name="Obrázek 6"/>
          <p:cNvPicPr/>
          <p:nvPr/>
        </p:nvPicPr>
        <p:blipFill>
          <a:blip r:embed="rId4">
            <a:extLst>
              <a:ext uri="{28A0092B-C50C-407E-A947-70E740481C1C}">
                <a14:useLocalDpi xmlns:a14="http://schemas.microsoft.com/office/drawing/2010/main" val="0"/>
              </a:ext>
            </a:extLst>
          </a:blip>
          <a:stretch>
            <a:fillRect/>
          </a:stretch>
        </p:blipFill>
        <p:spPr>
          <a:xfrm>
            <a:off x="7318548" y="4353272"/>
            <a:ext cx="3190875" cy="1524000"/>
          </a:xfrm>
          <a:prstGeom prst="rect">
            <a:avLst/>
          </a:prstGeom>
        </p:spPr>
      </p:pic>
      <p:pic>
        <p:nvPicPr>
          <p:cNvPr id="8" name="Obrázek 7"/>
          <p:cNvPicPr/>
          <p:nvPr/>
        </p:nvPicPr>
        <p:blipFill>
          <a:blip r:embed="rId5">
            <a:extLst>
              <a:ext uri="{28A0092B-C50C-407E-A947-70E740481C1C}">
                <a14:useLocalDpi xmlns:a14="http://schemas.microsoft.com/office/drawing/2010/main" val="0"/>
              </a:ext>
            </a:extLst>
          </a:blip>
          <a:stretch>
            <a:fillRect/>
          </a:stretch>
        </p:blipFill>
        <p:spPr>
          <a:xfrm>
            <a:off x="1485900" y="2492896"/>
            <a:ext cx="3528392" cy="3054077"/>
          </a:xfrm>
          <a:prstGeom prst="rect">
            <a:avLst/>
          </a:prstGeom>
        </p:spPr>
      </p:pic>
    </p:spTree>
    <p:extLst>
      <p:ext uri="{BB962C8B-B14F-4D97-AF65-F5344CB8AC3E}">
        <p14:creationId xmlns:p14="http://schemas.microsoft.com/office/powerpoint/2010/main" val="14102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6527E6-3F46-4651-88DE-E49856E4C5C0}"/>
              </a:ext>
            </a:extLst>
          </p:cNvPr>
          <p:cNvSpPr>
            <a:spLocks noGrp="1"/>
          </p:cNvSpPr>
          <p:nvPr>
            <p:ph type="title"/>
          </p:nvPr>
        </p:nvSpPr>
        <p:spPr>
          <a:xfrm>
            <a:off x="1293813" y="685800"/>
            <a:ext cx="3581400" cy="3886200"/>
          </a:xfrm>
        </p:spPr>
        <p:txBody>
          <a:bodyPr anchor="b">
            <a:normAutofit/>
          </a:bodyPr>
          <a:lstStyle/>
          <a:p>
            <a:r>
              <a:rPr lang="cs-CZ" b="1" u="sng" dirty="0" err="1"/>
              <a:t>Traditional</a:t>
            </a:r>
            <a:r>
              <a:rPr lang="cs-CZ" b="1" u="sng" dirty="0"/>
              <a:t> </a:t>
            </a:r>
            <a:r>
              <a:rPr lang="cs-CZ" b="1" u="sng" dirty="0" err="1"/>
              <a:t>meals</a:t>
            </a:r>
            <a:endParaRPr lang="cs-CZ" b="1" u="sng" dirty="0"/>
          </a:p>
        </p:txBody>
      </p:sp>
      <p:sp>
        <p:nvSpPr>
          <p:cNvPr id="3" name="Zástupný text 2">
            <a:extLst>
              <a:ext uri="{FF2B5EF4-FFF2-40B4-BE49-F238E27FC236}">
                <a16:creationId xmlns:a16="http://schemas.microsoft.com/office/drawing/2014/main" id="{1792D6B2-FAC2-4F5B-962C-9E8602E14D2D}"/>
              </a:ext>
            </a:extLst>
          </p:cNvPr>
          <p:cNvSpPr>
            <a:spLocks noGrp="1"/>
          </p:cNvSpPr>
          <p:nvPr>
            <p:ph type="body" sz="half" idx="2"/>
          </p:nvPr>
        </p:nvSpPr>
        <p:spPr>
          <a:xfrm>
            <a:off x="1293813" y="4724400"/>
            <a:ext cx="3581400" cy="1401764"/>
          </a:xfrm>
        </p:spPr>
        <p:txBody>
          <a:bodyPr>
            <a:normAutofit/>
          </a:bodyPr>
          <a:lstStyle/>
          <a:p>
            <a:pPr>
              <a:spcAft>
                <a:spcPts val="800"/>
              </a:spcAft>
            </a:pPr>
            <a:r>
              <a:rPr lang="en-GB" b="1">
                <a:effectLst/>
              </a:rPr>
              <a:t>Soap </a:t>
            </a:r>
            <a:r>
              <a:rPr lang="en-GB" b="1" err="1">
                <a:effectLst/>
              </a:rPr>
              <a:t>Kulajda</a:t>
            </a:r>
            <a:endParaRPr lang="cs-CZ" b="1">
              <a:effectLst/>
            </a:endParaRPr>
          </a:p>
          <a:p>
            <a:pPr>
              <a:spcAft>
                <a:spcPts val="800"/>
              </a:spcAft>
            </a:pPr>
            <a:r>
              <a:rPr lang="cs-CZ"/>
              <a:t>made </a:t>
            </a:r>
            <a:r>
              <a:rPr lang="cs-CZ" err="1"/>
              <a:t>of</a:t>
            </a:r>
            <a:r>
              <a:rPr lang="cs-CZ"/>
              <a:t> </a:t>
            </a:r>
            <a:r>
              <a:rPr lang="cs-CZ" err="1"/>
              <a:t>mushrooms</a:t>
            </a:r>
            <a:r>
              <a:rPr lang="cs-CZ"/>
              <a:t>, </a:t>
            </a:r>
            <a:r>
              <a:rPr lang="cs-CZ" err="1"/>
              <a:t>potatoes</a:t>
            </a:r>
            <a:r>
              <a:rPr lang="cs-CZ"/>
              <a:t>, </a:t>
            </a:r>
            <a:r>
              <a:rPr lang="cs-CZ" err="1"/>
              <a:t>sour</a:t>
            </a:r>
            <a:r>
              <a:rPr lang="cs-CZ"/>
              <a:t> </a:t>
            </a:r>
            <a:r>
              <a:rPr lang="cs-CZ" err="1"/>
              <a:t>cream</a:t>
            </a:r>
            <a:r>
              <a:rPr lang="cs-CZ"/>
              <a:t>, </a:t>
            </a:r>
            <a:r>
              <a:rPr lang="cs-CZ" err="1"/>
              <a:t>eggs</a:t>
            </a:r>
            <a:endParaRPr lang="cs-CZ">
              <a:effectLst/>
            </a:endParaRPr>
          </a:p>
          <a:p>
            <a:endParaRPr lang="cs-CZ" dirty="0"/>
          </a:p>
        </p:txBody>
      </p:sp>
      <p:pic>
        <p:nvPicPr>
          <p:cNvPr id="5" name="Zástupný obsah 4" descr="Obsah obrázku jídlo, stůl, talíř, interiér&#10;&#10;Popis byl vytvořen automaticky">
            <a:extLst>
              <a:ext uri="{FF2B5EF4-FFF2-40B4-BE49-F238E27FC236}">
                <a16:creationId xmlns:a16="http://schemas.microsoft.com/office/drawing/2014/main" id="{4F5CEF0A-EAE6-4249-B05D-0ACE5DCBBA7C}"/>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4881" r="23870" b="2"/>
          <a:stretch/>
        </p:blipFill>
        <p:spPr>
          <a:xfrm>
            <a:off x="6094413" y="685800"/>
            <a:ext cx="5486400" cy="5486400"/>
          </a:xfrm>
          <a:prstGeom prst="rect">
            <a:avLst/>
          </a:prstGeom>
          <a:noFill/>
        </p:spPr>
      </p:pic>
    </p:spTree>
    <p:extLst>
      <p:ext uri="{BB962C8B-B14F-4D97-AF65-F5344CB8AC3E}">
        <p14:creationId xmlns:p14="http://schemas.microsoft.com/office/powerpoint/2010/main" val="27699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166231-40CC-4961-B173-5D9FB5CECC9C}"/>
              </a:ext>
            </a:extLst>
          </p:cNvPr>
          <p:cNvSpPr>
            <a:spLocks noGrp="1"/>
          </p:cNvSpPr>
          <p:nvPr>
            <p:ph type="title"/>
          </p:nvPr>
        </p:nvSpPr>
        <p:spPr>
          <a:xfrm>
            <a:off x="1341884" y="-171400"/>
            <a:ext cx="3581400" cy="3886200"/>
          </a:xfrm>
        </p:spPr>
        <p:txBody>
          <a:bodyPr anchor="b">
            <a:normAutofit/>
          </a:bodyPr>
          <a:lstStyle/>
          <a:p>
            <a:r>
              <a:rPr lang="en-GB" u="sng" dirty="0" err="1">
                <a:effectLst/>
              </a:rPr>
              <a:t>Potatoe</a:t>
            </a:r>
            <a:r>
              <a:rPr lang="en-GB" u="sng" dirty="0">
                <a:effectLst/>
              </a:rPr>
              <a:t> pancakes </a:t>
            </a:r>
            <a:r>
              <a:rPr lang="en-GB" u="sng" dirty="0" err="1">
                <a:effectLst/>
              </a:rPr>
              <a:t>bramboráky</a:t>
            </a:r>
            <a:br>
              <a:rPr lang="cs-CZ" dirty="0">
                <a:effectLst/>
              </a:rPr>
            </a:br>
            <a:endParaRPr lang="cs-CZ" dirty="0"/>
          </a:p>
        </p:txBody>
      </p:sp>
      <p:sp>
        <p:nvSpPr>
          <p:cNvPr id="3" name="Zástupný text 2">
            <a:extLst>
              <a:ext uri="{FF2B5EF4-FFF2-40B4-BE49-F238E27FC236}">
                <a16:creationId xmlns:a16="http://schemas.microsoft.com/office/drawing/2014/main" id="{7321EEF9-F89E-4B35-BD3D-3F1C627B8CEB}"/>
              </a:ext>
            </a:extLst>
          </p:cNvPr>
          <p:cNvSpPr>
            <a:spLocks noGrp="1"/>
          </p:cNvSpPr>
          <p:nvPr>
            <p:ph type="body" sz="half" idx="2"/>
          </p:nvPr>
        </p:nvSpPr>
        <p:spPr>
          <a:xfrm>
            <a:off x="981844" y="4365104"/>
            <a:ext cx="3893369" cy="1761060"/>
          </a:xfrm>
        </p:spPr>
        <p:txBody>
          <a:bodyPr>
            <a:normAutofit fontScale="85000" lnSpcReduction="10000"/>
          </a:bodyPr>
          <a:lstStyle/>
          <a:p>
            <a:r>
              <a:rPr lang="en-GB" sz="2600" spc="40">
                <a:effectLst/>
              </a:rPr>
              <a:t>Bramboráky are Czech potato pancakes. They are prepared from raw grated potatoes, with a lot of garlic, marjoram, eggs, flour and hot milk added</a:t>
            </a:r>
            <a:r>
              <a:rPr lang="en-GB" spc="40">
                <a:effectLst/>
              </a:rPr>
              <a:t>.</a:t>
            </a:r>
            <a:endParaRPr lang="cs-CZ">
              <a:effectLst/>
            </a:endParaRPr>
          </a:p>
          <a:p>
            <a:endParaRPr lang="cs-CZ" sz="1400" dirty="0"/>
          </a:p>
        </p:txBody>
      </p:sp>
      <p:pic>
        <p:nvPicPr>
          <p:cNvPr id="5" name="Obrázek 4" descr="Obsah obrázku talíř, jídlo, kroketa, maso&#10;&#10;Popis byl vytvořen automaticky">
            <a:extLst>
              <a:ext uri="{FF2B5EF4-FFF2-40B4-BE49-F238E27FC236}">
                <a16:creationId xmlns:a16="http://schemas.microsoft.com/office/drawing/2014/main" id="{A909F05D-B03D-451D-8BF1-A3ED54B6CF1C}"/>
              </a:ext>
            </a:extLst>
          </p:cNvPr>
          <p:cNvPicPr>
            <a:picLocks noChangeAspect="1"/>
          </p:cNvPicPr>
          <p:nvPr/>
        </p:nvPicPr>
        <p:blipFill rotWithShape="1">
          <a:blip r:embed="rId2">
            <a:extLst>
              <a:ext uri="{28A0092B-C50C-407E-A947-70E740481C1C}">
                <a14:useLocalDpi xmlns:a14="http://schemas.microsoft.com/office/drawing/2010/main" val="0"/>
              </a:ext>
            </a:extLst>
          </a:blip>
          <a:srcRect l="11414" r="13586"/>
          <a:stretch/>
        </p:blipFill>
        <p:spPr>
          <a:xfrm>
            <a:off x="6094413" y="685800"/>
            <a:ext cx="5486400" cy="5486400"/>
          </a:xfrm>
          <a:prstGeom prst="rect">
            <a:avLst/>
          </a:prstGeom>
          <a:noFill/>
          <a:ln w="50800">
            <a:solidFill>
              <a:schemeClr val="tx1"/>
            </a:solidFill>
            <a:miter lim="800000"/>
          </a:ln>
          <a:effectLst>
            <a:outerShdw blurRad="190500" algn="ctr" rotWithShape="0">
              <a:prstClr val="black">
                <a:alpha val="50000"/>
              </a:prstClr>
            </a:outerShdw>
          </a:effectLst>
        </p:spPr>
      </p:pic>
    </p:spTree>
    <p:extLst>
      <p:ext uri="{BB962C8B-B14F-4D97-AF65-F5344CB8AC3E}">
        <p14:creationId xmlns:p14="http://schemas.microsoft.com/office/powerpoint/2010/main" val="130349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C66907-01B0-4D46-A8A2-0B65D14FF250}"/>
              </a:ext>
            </a:extLst>
          </p:cNvPr>
          <p:cNvSpPr>
            <a:spLocks noGrp="1"/>
          </p:cNvSpPr>
          <p:nvPr>
            <p:ph type="title"/>
          </p:nvPr>
        </p:nvSpPr>
        <p:spPr>
          <a:xfrm>
            <a:off x="1293813" y="685800"/>
            <a:ext cx="3581400" cy="3886200"/>
          </a:xfrm>
        </p:spPr>
        <p:txBody>
          <a:bodyPr anchor="b">
            <a:normAutofit/>
          </a:bodyPr>
          <a:lstStyle/>
          <a:p>
            <a:pPr>
              <a:lnSpc>
                <a:spcPct val="90000"/>
              </a:lnSpc>
            </a:pPr>
            <a:r>
              <a:rPr lang="cs-CZ" sz="3700" err="1"/>
              <a:t>Sirloin</a:t>
            </a:r>
            <a:r>
              <a:rPr lang="cs-CZ" sz="3700"/>
              <a:t> </a:t>
            </a:r>
            <a:r>
              <a:rPr lang="cs-CZ" sz="3700" err="1"/>
              <a:t>with</a:t>
            </a:r>
            <a:r>
              <a:rPr lang="cs-CZ" sz="3700"/>
              <a:t> </a:t>
            </a:r>
            <a:r>
              <a:rPr lang="cs-CZ" sz="3700" err="1"/>
              <a:t>creme</a:t>
            </a:r>
            <a:r>
              <a:rPr lang="cs-CZ" sz="3700"/>
              <a:t> </a:t>
            </a:r>
            <a:r>
              <a:rPr lang="cs-CZ" sz="3700" err="1"/>
              <a:t>sauce</a:t>
            </a:r>
            <a:br>
              <a:rPr lang="cs-CZ" sz="3700"/>
            </a:br>
            <a:br>
              <a:rPr lang="cs-CZ" sz="3700"/>
            </a:br>
            <a:r>
              <a:rPr lang="cs-CZ" sz="3700"/>
              <a:t>Svíčková na smetaně s houskovým knedlíkem</a:t>
            </a:r>
          </a:p>
        </p:txBody>
      </p:sp>
      <p:sp>
        <p:nvSpPr>
          <p:cNvPr id="3" name="Zástupný text 2">
            <a:extLst>
              <a:ext uri="{FF2B5EF4-FFF2-40B4-BE49-F238E27FC236}">
                <a16:creationId xmlns:a16="http://schemas.microsoft.com/office/drawing/2014/main" id="{5CAFD216-6F85-4E92-9328-DF71924062BF}"/>
              </a:ext>
            </a:extLst>
          </p:cNvPr>
          <p:cNvSpPr>
            <a:spLocks noGrp="1"/>
          </p:cNvSpPr>
          <p:nvPr>
            <p:ph type="body" sz="half" idx="2"/>
          </p:nvPr>
        </p:nvSpPr>
        <p:spPr>
          <a:xfrm>
            <a:off x="1293813" y="4724400"/>
            <a:ext cx="3581400" cy="1401764"/>
          </a:xfrm>
        </p:spPr>
        <p:txBody>
          <a:bodyPr>
            <a:normAutofit/>
          </a:bodyPr>
          <a:lstStyle/>
          <a:p>
            <a:r>
              <a:rPr lang="cs-CZ" err="1"/>
              <a:t>Creamy</a:t>
            </a:r>
            <a:r>
              <a:rPr lang="cs-CZ"/>
              <a:t> </a:t>
            </a:r>
            <a:r>
              <a:rPr lang="cs-CZ" err="1"/>
              <a:t>sauce</a:t>
            </a:r>
            <a:r>
              <a:rPr lang="cs-CZ"/>
              <a:t> </a:t>
            </a:r>
            <a:r>
              <a:rPr lang="cs-CZ" err="1"/>
              <a:t>flavoured</a:t>
            </a:r>
            <a:r>
              <a:rPr lang="cs-CZ"/>
              <a:t> </a:t>
            </a:r>
            <a:r>
              <a:rPr lang="cs-CZ" err="1"/>
              <a:t>with</a:t>
            </a:r>
            <a:r>
              <a:rPr lang="cs-CZ"/>
              <a:t> </a:t>
            </a:r>
            <a:r>
              <a:rPr lang="cs-CZ" err="1"/>
              <a:t>root</a:t>
            </a:r>
            <a:r>
              <a:rPr lang="cs-CZ"/>
              <a:t> </a:t>
            </a:r>
            <a:r>
              <a:rPr lang="cs-CZ" err="1"/>
              <a:t>vegetables</a:t>
            </a:r>
            <a:r>
              <a:rPr lang="cs-CZ"/>
              <a:t>, soft </a:t>
            </a:r>
            <a:r>
              <a:rPr lang="cs-CZ" err="1"/>
              <a:t>beef</a:t>
            </a:r>
            <a:r>
              <a:rPr lang="cs-CZ"/>
              <a:t> </a:t>
            </a:r>
            <a:r>
              <a:rPr lang="cs-CZ" err="1"/>
              <a:t>sirloin</a:t>
            </a:r>
            <a:r>
              <a:rPr lang="cs-CZ"/>
              <a:t> </a:t>
            </a:r>
            <a:r>
              <a:rPr lang="cs-CZ" err="1"/>
              <a:t>is</a:t>
            </a:r>
            <a:r>
              <a:rPr lang="cs-CZ"/>
              <a:t> </a:t>
            </a:r>
            <a:r>
              <a:rPr lang="cs-CZ" err="1"/>
              <a:t>served</a:t>
            </a:r>
            <a:r>
              <a:rPr lang="cs-CZ"/>
              <a:t> </a:t>
            </a:r>
            <a:r>
              <a:rPr lang="cs-CZ" err="1"/>
              <a:t>with</a:t>
            </a:r>
            <a:r>
              <a:rPr lang="cs-CZ"/>
              <a:t> </a:t>
            </a:r>
            <a:r>
              <a:rPr lang="cs-CZ" err="1"/>
              <a:t>breaded</a:t>
            </a:r>
            <a:r>
              <a:rPr lang="cs-CZ"/>
              <a:t> </a:t>
            </a:r>
            <a:r>
              <a:rPr lang="cs-CZ" err="1"/>
              <a:t>dumplings</a:t>
            </a:r>
            <a:r>
              <a:rPr lang="cs-CZ"/>
              <a:t>.</a:t>
            </a:r>
          </a:p>
        </p:txBody>
      </p:sp>
      <p:pic>
        <p:nvPicPr>
          <p:cNvPr id="1026" name="Picture 2" descr="Sirloin with Cream Sauce (Svíčková)">
            <a:extLst>
              <a:ext uri="{FF2B5EF4-FFF2-40B4-BE49-F238E27FC236}">
                <a16:creationId xmlns:a16="http://schemas.microsoft.com/office/drawing/2014/main" id="{31780E5F-575E-498E-92A3-CA49742C144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4413" y="1597914"/>
            <a:ext cx="5486400" cy="3662172"/>
          </a:xfrm>
          <a:prstGeom prst="rect">
            <a:avLst/>
          </a:prstGeom>
          <a:solidFill>
            <a:srgbClr val="FFFFFF"/>
          </a:solidFill>
          <a:ln w="50800">
            <a:solidFill>
              <a:schemeClr val="tx1"/>
            </a:solidFill>
            <a:miter lim="800000"/>
          </a:ln>
          <a:effectLst>
            <a:outerShdw blurRad="190500" algn="ctr" rotWithShape="0">
              <a:prstClr val="black">
                <a:alpha val="50000"/>
              </a:prstClr>
            </a:outerShdw>
          </a:effectLst>
        </p:spPr>
      </p:pic>
    </p:spTree>
    <p:extLst>
      <p:ext uri="{BB962C8B-B14F-4D97-AF65-F5344CB8AC3E}">
        <p14:creationId xmlns:p14="http://schemas.microsoft.com/office/powerpoint/2010/main" val="1097134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6C2291-5528-4C5C-AFCF-212B99AB2BFB}"/>
              </a:ext>
            </a:extLst>
          </p:cNvPr>
          <p:cNvSpPr>
            <a:spLocks noGrp="1"/>
          </p:cNvSpPr>
          <p:nvPr>
            <p:ph type="title"/>
          </p:nvPr>
        </p:nvSpPr>
        <p:spPr>
          <a:xfrm>
            <a:off x="1293813" y="685800"/>
            <a:ext cx="3581400" cy="3886200"/>
          </a:xfrm>
        </p:spPr>
        <p:txBody>
          <a:bodyPr anchor="b">
            <a:normAutofit/>
          </a:bodyPr>
          <a:lstStyle/>
          <a:p>
            <a:r>
              <a:rPr lang="cs-CZ" dirty="0"/>
              <a:t>Czech </a:t>
            </a:r>
            <a:r>
              <a:rPr lang="cs-CZ" dirty="0" err="1"/>
              <a:t>roast</a:t>
            </a:r>
            <a:r>
              <a:rPr lang="cs-CZ" dirty="0"/>
              <a:t> </a:t>
            </a:r>
            <a:r>
              <a:rPr lang="cs-CZ" dirty="0" err="1"/>
              <a:t>pork</a:t>
            </a:r>
            <a:br>
              <a:rPr lang="cs-CZ" dirty="0"/>
            </a:br>
            <a:br>
              <a:rPr lang="cs-CZ" dirty="0"/>
            </a:br>
            <a:r>
              <a:rPr lang="cs-CZ" dirty="0"/>
              <a:t>Vepřo – knedlo - zelo</a:t>
            </a:r>
          </a:p>
        </p:txBody>
      </p:sp>
      <p:sp>
        <p:nvSpPr>
          <p:cNvPr id="3" name="Zástupný text 2">
            <a:extLst>
              <a:ext uri="{FF2B5EF4-FFF2-40B4-BE49-F238E27FC236}">
                <a16:creationId xmlns:a16="http://schemas.microsoft.com/office/drawing/2014/main" id="{9D3DF7A0-FF7D-4965-930B-0B1A50A71639}"/>
              </a:ext>
            </a:extLst>
          </p:cNvPr>
          <p:cNvSpPr>
            <a:spLocks noGrp="1"/>
          </p:cNvSpPr>
          <p:nvPr>
            <p:ph type="body" sz="half" idx="2"/>
          </p:nvPr>
        </p:nvSpPr>
        <p:spPr>
          <a:xfrm>
            <a:off x="1293813" y="4724400"/>
            <a:ext cx="3581400" cy="1401764"/>
          </a:xfrm>
        </p:spPr>
        <p:txBody>
          <a:bodyPr>
            <a:normAutofit/>
          </a:bodyPr>
          <a:lstStyle/>
          <a:p>
            <a:r>
              <a:rPr lang="cs-CZ" dirty="0"/>
              <a:t>Czech </a:t>
            </a:r>
            <a:r>
              <a:rPr lang="cs-CZ" dirty="0" err="1"/>
              <a:t>roast</a:t>
            </a:r>
            <a:r>
              <a:rPr lang="cs-CZ" dirty="0"/>
              <a:t> </a:t>
            </a:r>
            <a:r>
              <a:rPr lang="cs-CZ" dirty="0" err="1"/>
              <a:t>pork</a:t>
            </a:r>
            <a:r>
              <a:rPr lang="cs-CZ" dirty="0"/>
              <a:t> </a:t>
            </a:r>
            <a:r>
              <a:rPr lang="cs-CZ" dirty="0" err="1"/>
              <a:t>served</a:t>
            </a:r>
            <a:r>
              <a:rPr lang="cs-CZ" dirty="0"/>
              <a:t> </a:t>
            </a:r>
            <a:r>
              <a:rPr lang="cs-CZ" dirty="0" err="1"/>
              <a:t>with</a:t>
            </a:r>
            <a:r>
              <a:rPr lang="cs-CZ" dirty="0"/>
              <a:t> </a:t>
            </a:r>
            <a:r>
              <a:rPr lang="cs-CZ" dirty="0" err="1"/>
              <a:t>cabbage</a:t>
            </a:r>
            <a:r>
              <a:rPr lang="cs-CZ" dirty="0"/>
              <a:t>, </a:t>
            </a:r>
            <a:r>
              <a:rPr lang="cs-CZ" dirty="0" err="1"/>
              <a:t>potatoe</a:t>
            </a:r>
            <a:r>
              <a:rPr lang="cs-CZ" dirty="0"/>
              <a:t> </a:t>
            </a:r>
            <a:r>
              <a:rPr lang="cs-CZ" dirty="0" err="1"/>
              <a:t>or</a:t>
            </a:r>
            <a:r>
              <a:rPr lang="cs-CZ" dirty="0"/>
              <a:t>/and </a:t>
            </a:r>
            <a:r>
              <a:rPr lang="cs-CZ" dirty="0" err="1"/>
              <a:t>breaded</a:t>
            </a:r>
            <a:r>
              <a:rPr lang="cs-CZ" dirty="0"/>
              <a:t> </a:t>
            </a:r>
            <a:r>
              <a:rPr lang="cs-CZ" dirty="0" err="1"/>
              <a:t>dumplings</a:t>
            </a:r>
            <a:endParaRPr lang="cs-CZ" dirty="0"/>
          </a:p>
        </p:txBody>
      </p:sp>
      <p:pic>
        <p:nvPicPr>
          <p:cNvPr id="2056" name="Picture 8" descr="Vepro Knedlo Zelo in Prague, Czech Republic | Local Food Guide">
            <a:extLst>
              <a:ext uri="{FF2B5EF4-FFF2-40B4-BE49-F238E27FC236}">
                <a16:creationId xmlns:a16="http://schemas.microsoft.com/office/drawing/2014/main" id="{52B8E41E-A71F-4F08-AF01-CA1FCE9EB2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12" r="20688"/>
          <a:stretch/>
        </p:blipFill>
        <p:spPr bwMode="auto">
          <a:xfrm>
            <a:off x="6094413" y="685800"/>
            <a:ext cx="5486400" cy="5486400"/>
          </a:xfrm>
          <a:prstGeom prst="rect">
            <a:avLst/>
          </a:prstGeom>
          <a:solidFill>
            <a:srgbClr val="FFFFFF"/>
          </a:solidFill>
          <a:ln w="50800">
            <a:solidFill>
              <a:schemeClr val="tx1"/>
            </a:solidFill>
            <a:miter lim="800000"/>
          </a:ln>
          <a:effectLst>
            <a:outerShdw blurRad="190500" algn="ctr" rotWithShape="0">
              <a:prstClr val="black">
                <a:alpha val="50000"/>
              </a:prstClr>
            </a:outerShdw>
          </a:effectLst>
        </p:spPr>
      </p:pic>
    </p:spTree>
    <p:extLst>
      <p:ext uri="{BB962C8B-B14F-4D97-AF65-F5344CB8AC3E}">
        <p14:creationId xmlns:p14="http://schemas.microsoft.com/office/powerpoint/2010/main" val="381115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A43FFF-5B11-49B5-97AF-A1559F38D901}"/>
              </a:ext>
            </a:extLst>
          </p:cNvPr>
          <p:cNvSpPr>
            <a:spLocks noGrp="1"/>
          </p:cNvSpPr>
          <p:nvPr>
            <p:ph type="title"/>
          </p:nvPr>
        </p:nvSpPr>
        <p:spPr/>
        <p:txBody>
          <a:bodyPr/>
          <a:lstStyle/>
          <a:p>
            <a:r>
              <a:rPr lang="cs-CZ" dirty="0" err="1"/>
              <a:t>Fruit</a:t>
            </a:r>
            <a:r>
              <a:rPr lang="cs-CZ" dirty="0"/>
              <a:t> </a:t>
            </a:r>
            <a:r>
              <a:rPr lang="cs-CZ" dirty="0" err="1"/>
              <a:t>dumplings</a:t>
            </a:r>
            <a:r>
              <a:rPr lang="cs-CZ" dirty="0"/>
              <a:t> (</a:t>
            </a:r>
            <a:r>
              <a:rPr lang="cs-CZ" dirty="0" err="1"/>
              <a:t>sweet</a:t>
            </a:r>
            <a:r>
              <a:rPr lang="cs-CZ" dirty="0"/>
              <a:t> </a:t>
            </a:r>
            <a:r>
              <a:rPr lang="cs-CZ" dirty="0" err="1"/>
              <a:t>main</a:t>
            </a:r>
            <a:r>
              <a:rPr lang="cs-CZ" dirty="0"/>
              <a:t> </a:t>
            </a:r>
            <a:r>
              <a:rPr lang="cs-CZ" dirty="0" err="1"/>
              <a:t>meal</a:t>
            </a:r>
            <a:r>
              <a:rPr lang="cs-CZ" dirty="0"/>
              <a:t>) </a:t>
            </a:r>
            <a:br>
              <a:rPr lang="cs-CZ" dirty="0"/>
            </a:br>
            <a:br>
              <a:rPr lang="cs-CZ" dirty="0"/>
            </a:br>
            <a:r>
              <a:rPr lang="cs-CZ" dirty="0"/>
              <a:t>Ovocné knedlíky</a:t>
            </a:r>
          </a:p>
        </p:txBody>
      </p:sp>
      <p:sp>
        <p:nvSpPr>
          <p:cNvPr id="3" name="Zástupný text 2">
            <a:extLst>
              <a:ext uri="{FF2B5EF4-FFF2-40B4-BE49-F238E27FC236}">
                <a16:creationId xmlns:a16="http://schemas.microsoft.com/office/drawing/2014/main" id="{B53E23BA-3D81-4993-841F-644D5A236B43}"/>
              </a:ext>
            </a:extLst>
          </p:cNvPr>
          <p:cNvSpPr>
            <a:spLocks noGrp="1"/>
          </p:cNvSpPr>
          <p:nvPr>
            <p:ph type="body" sz="half" idx="2"/>
          </p:nvPr>
        </p:nvSpPr>
        <p:spPr/>
        <p:txBody>
          <a:bodyPr/>
          <a:lstStyle/>
          <a:p>
            <a:r>
              <a:rPr lang="cs-CZ" dirty="0" err="1"/>
              <a:t>Fruit</a:t>
            </a:r>
            <a:r>
              <a:rPr lang="cs-CZ" dirty="0"/>
              <a:t> </a:t>
            </a:r>
            <a:r>
              <a:rPr lang="cs-CZ" dirty="0" err="1"/>
              <a:t>dumplings</a:t>
            </a:r>
            <a:r>
              <a:rPr lang="cs-CZ" dirty="0"/>
              <a:t> </a:t>
            </a:r>
            <a:r>
              <a:rPr lang="cs-CZ" dirty="0" err="1"/>
              <a:t>filled</a:t>
            </a:r>
            <a:r>
              <a:rPr lang="cs-CZ" dirty="0"/>
              <a:t> </a:t>
            </a:r>
            <a:r>
              <a:rPr lang="cs-CZ" dirty="0" err="1"/>
              <a:t>with</a:t>
            </a:r>
            <a:r>
              <a:rPr lang="cs-CZ" dirty="0"/>
              <a:t> </a:t>
            </a:r>
            <a:r>
              <a:rPr lang="cs-CZ" dirty="0" err="1"/>
              <a:t>blueberries</a:t>
            </a:r>
            <a:r>
              <a:rPr lang="cs-CZ" dirty="0"/>
              <a:t>, </a:t>
            </a:r>
            <a:r>
              <a:rPr lang="cs-CZ" dirty="0" err="1"/>
              <a:t>strawberries</a:t>
            </a:r>
            <a:r>
              <a:rPr lang="cs-CZ" dirty="0"/>
              <a:t>, </a:t>
            </a:r>
            <a:r>
              <a:rPr lang="cs-CZ" dirty="0" err="1"/>
              <a:t>plums</a:t>
            </a:r>
            <a:r>
              <a:rPr lang="cs-CZ" dirty="0"/>
              <a:t>, </a:t>
            </a:r>
            <a:r>
              <a:rPr lang="cs-CZ" dirty="0" err="1"/>
              <a:t>apricot</a:t>
            </a:r>
            <a:r>
              <a:rPr lang="cs-CZ" dirty="0"/>
              <a:t> … </a:t>
            </a:r>
            <a:r>
              <a:rPr lang="cs-CZ" dirty="0" err="1"/>
              <a:t>with</a:t>
            </a:r>
            <a:r>
              <a:rPr lang="cs-CZ" dirty="0"/>
              <a:t> </a:t>
            </a:r>
            <a:r>
              <a:rPr lang="cs-CZ" dirty="0" err="1"/>
              <a:t>sugar</a:t>
            </a:r>
            <a:r>
              <a:rPr lang="cs-CZ" dirty="0"/>
              <a:t>, </a:t>
            </a:r>
            <a:r>
              <a:rPr lang="cs-CZ" dirty="0" err="1"/>
              <a:t>butter</a:t>
            </a:r>
            <a:r>
              <a:rPr lang="cs-CZ" dirty="0"/>
              <a:t>, Cottage cheese</a:t>
            </a:r>
          </a:p>
        </p:txBody>
      </p:sp>
      <p:pic>
        <p:nvPicPr>
          <p:cNvPr id="3074" name="Picture 2" descr="Tvarohové ovocné knedlíky | pazitka.cz">
            <a:extLst>
              <a:ext uri="{FF2B5EF4-FFF2-40B4-BE49-F238E27FC236}">
                <a16:creationId xmlns:a16="http://schemas.microsoft.com/office/drawing/2014/main" id="{9DA1FC2D-E384-45FA-A7F8-2993D93391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3942" y="548680"/>
            <a:ext cx="3029845"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Ovocné knedlíky z kynutého těsta">
            <a:extLst>
              <a:ext uri="{FF2B5EF4-FFF2-40B4-BE49-F238E27FC236}">
                <a16:creationId xmlns:a16="http://schemas.microsoft.com/office/drawing/2014/main" id="{771EE1EB-240A-4610-BCE3-8E7C4C7C3A0C}"/>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12548" r="12548"/>
          <a:stretch>
            <a:fillRect/>
          </a:stretch>
        </p:blipFill>
        <p:spPr bwMode="auto">
          <a:xfrm>
            <a:off x="9190756" y="1952625"/>
            <a:ext cx="2619375" cy="26193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andlové ovocné knedlíky recept – rychle, zdravě a jednoduše 🍴  Jimezdrave.cz">
            <a:extLst>
              <a:ext uri="{FF2B5EF4-FFF2-40B4-BE49-F238E27FC236}">
                <a16:creationId xmlns:a16="http://schemas.microsoft.com/office/drawing/2014/main" id="{C17E165B-532E-4328-951F-689EC15150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3913" y="3429000"/>
            <a:ext cx="2382589" cy="2382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884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728727-7581-41B6-B5D3-3E02441B8308}"/>
              </a:ext>
            </a:extLst>
          </p:cNvPr>
          <p:cNvSpPr>
            <a:spLocks noGrp="1"/>
          </p:cNvSpPr>
          <p:nvPr>
            <p:ph type="title"/>
          </p:nvPr>
        </p:nvSpPr>
        <p:spPr/>
        <p:txBody>
          <a:bodyPr/>
          <a:lstStyle/>
          <a:p>
            <a:r>
              <a:rPr lang="cs-CZ" dirty="0"/>
              <a:t>Czech </a:t>
            </a:r>
            <a:r>
              <a:rPr lang="cs-CZ" dirty="0" err="1"/>
              <a:t>traditions</a:t>
            </a:r>
            <a:br>
              <a:rPr lang="cs-CZ" dirty="0"/>
            </a:br>
            <a:br>
              <a:rPr lang="cs-CZ" dirty="0"/>
            </a:br>
            <a:endParaRPr lang="cs-CZ" dirty="0"/>
          </a:p>
        </p:txBody>
      </p:sp>
      <p:sp>
        <p:nvSpPr>
          <p:cNvPr id="3" name="Zástupný text 2">
            <a:extLst>
              <a:ext uri="{FF2B5EF4-FFF2-40B4-BE49-F238E27FC236}">
                <a16:creationId xmlns:a16="http://schemas.microsoft.com/office/drawing/2014/main" id="{A19FE88F-6F70-4B79-AE66-DAC8E61D7F4F}"/>
              </a:ext>
            </a:extLst>
          </p:cNvPr>
          <p:cNvSpPr>
            <a:spLocks noGrp="1"/>
          </p:cNvSpPr>
          <p:nvPr>
            <p:ph type="body" sz="half" idx="2"/>
          </p:nvPr>
        </p:nvSpPr>
        <p:spPr>
          <a:xfrm>
            <a:off x="1084263" y="4724400"/>
            <a:ext cx="3581400" cy="1401764"/>
          </a:xfrm>
        </p:spPr>
        <p:txBody>
          <a:bodyPr>
            <a:normAutofit lnSpcReduction="10000"/>
          </a:bodyPr>
          <a:lstStyle/>
          <a:p>
            <a:r>
              <a:rPr lang="cs-CZ" dirty="0" err="1"/>
              <a:t>Christmas</a:t>
            </a:r>
            <a:r>
              <a:rPr lang="cs-CZ" dirty="0"/>
              <a:t> – </a:t>
            </a:r>
            <a:r>
              <a:rPr lang="cs-CZ" dirty="0" err="1"/>
              <a:t>celebtated</a:t>
            </a:r>
            <a:r>
              <a:rPr lang="cs-CZ" dirty="0"/>
              <a:t> in </a:t>
            </a:r>
            <a:r>
              <a:rPr lang="cs-CZ" dirty="0" err="1"/>
              <a:t>the</a:t>
            </a:r>
            <a:r>
              <a:rPr lang="cs-CZ" dirty="0"/>
              <a:t> </a:t>
            </a:r>
            <a:r>
              <a:rPr lang="cs-CZ" dirty="0" err="1"/>
              <a:t>evening</a:t>
            </a:r>
            <a:r>
              <a:rPr lang="cs-CZ" dirty="0"/>
              <a:t> on </a:t>
            </a:r>
            <a:r>
              <a:rPr lang="cs-CZ" dirty="0" err="1"/>
              <a:t>December</a:t>
            </a:r>
            <a:r>
              <a:rPr lang="cs-CZ" dirty="0"/>
              <a:t> 24, </a:t>
            </a:r>
            <a:r>
              <a:rPr lang="cs-CZ" dirty="0" err="1"/>
              <a:t>Christmas</a:t>
            </a:r>
            <a:r>
              <a:rPr lang="cs-CZ" dirty="0"/>
              <a:t> </a:t>
            </a:r>
            <a:r>
              <a:rPr lang="cs-CZ" dirty="0" err="1"/>
              <a:t>tree</a:t>
            </a:r>
            <a:r>
              <a:rPr lang="cs-CZ" dirty="0"/>
              <a:t>, </a:t>
            </a:r>
            <a:r>
              <a:rPr lang="cs-CZ" dirty="0" err="1"/>
              <a:t>carols</a:t>
            </a:r>
            <a:r>
              <a:rPr lang="cs-CZ" dirty="0"/>
              <a:t>, </a:t>
            </a:r>
            <a:r>
              <a:rPr lang="cs-CZ" dirty="0" err="1"/>
              <a:t>Christmas</a:t>
            </a:r>
            <a:r>
              <a:rPr lang="cs-CZ" dirty="0"/>
              <a:t> </a:t>
            </a:r>
            <a:r>
              <a:rPr lang="cs-CZ" dirty="0" err="1"/>
              <a:t>dinner</a:t>
            </a:r>
            <a:r>
              <a:rPr lang="cs-CZ" dirty="0"/>
              <a:t> – </a:t>
            </a:r>
            <a:r>
              <a:rPr lang="cs-CZ" dirty="0" err="1"/>
              <a:t>potatoe</a:t>
            </a:r>
            <a:r>
              <a:rPr lang="cs-CZ" dirty="0"/>
              <a:t> </a:t>
            </a:r>
            <a:r>
              <a:rPr lang="cs-CZ" dirty="0" err="1"/>
              <a:t>salad</a:t>
            </a:r>
            <a:r>
              <a:rPr lang="cs-CZ" dirty="0"/>
              <a:t>, </a:t>
            </a:r>
            <a:r>
              <a:rPr lang="cs-CZ" dirty="0" err="1"/>
              <a:t>carp</a:t>
            </a:r>
            <a:r>
              <a:rPr lang="cs-CZ" dirty="0"/>
              <a:t>, </a:t>
            </a:r>
            <a:r>
              <a:rPr lang="cs-CZ" dirty="0" err="1"/>
              <a:t>sweets</a:t>
            </a:r>
            <a:endParaRPr lang="cs-CZ" dirty="0"/>
          </a:p>
        </p:txBody>
      </p:sp>
      <p:pic>
        <p:nvPicPr>
          <p:cNvPr id="5" name="Obrázek 4" descr="Výsledek obrázku pro štědrovečerní večeře">
            <a:extLst>
              <a:ext uri="{FF2B5EF4-FFF2-40B4-BE49-F238E27FC236}">
                <a16:creationId xmlns:a16="http://schemas.microsoft.com/office/drawing/2014/main" id="{A47AF2A8-1BAA-4B62-A435-822C72B3C5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67702" y="676672"/>
            <a:ext cx="3321052" cy="1872208"/>
          </a:xfrm>
          <a:prstGeom prst="rect">
            <a:avLst/>
          </a:prstGeom>
          <a:noFill/>
          <a:ln>
            <a:noFill/>
          </a:ln>
        </p:spPr>
      </p:pic>
      <p:pic>
        <p:nvPicPr>
          <p:cNvPr id="4100" name="Picture 4" descr="Vánoční cukroví: 50 nejlepších receptů na nepečené, rychlé i klasické">
            <a:extLst>
              <a:ext uri="{FF2B5EF4-FFF2-40B4-BE49-F238E27FC236}">
                <a16:creationId xmlns:a16="http://schemas.microsoft.com/office/drawing/2014/main" id="{5D8C9CBD-2D1D-4281-BC58-7EC5B424C5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4863" y="3228296"/>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Jak vybrat a nazdobit dokonalý vánoční stromek – Príma receptář.cz">
            <a:extLst>
              <a:ext uri="{FF2B5EF4-FFF2-40B4-BE49-F238E27FC236}">
                <a16:creationId xmlns:a16="http://schemas.microsoft.com/office/drawing/2014/main" id="{9497D678-9703-4600-A112-364D5680D046}"/>
              </a:ext>
            </a:extLst>
          </p:cNvPr>
          <p:cNvPicPr>
            <a:picLocks noGrp="1" noChangeAspect="1" noChangeArrowheads="1"/>
          </p:cNvPicPr>
          <p:nvPr>
            <p:ph type="pic" idx="1"/>
          </p:nvPr>
        </p:nvPicPr>
        <p:blipFill>
          <a:blip r:embed="rId4">
            <a:extLst>
              <a:ext uri="{28A0092B-C50C-407E-A947-70E740481C1C}">
                <a14:useLocalDpi xmlns:a14="http://schemas.microsoft.com/office/drawing/2010/main" val="0"/>
              </a:ext>
            </a:extLst>
          </a:blip>
          <a:srcRect t="16820" b="16820"/>
          <a:stretch>
            <a:fillRect/>
          </a:stretch>
        </p:blipFill>
        <p:spPr bwMode="auto">
          <a:xfrm>
            <a:off x="9244731" y="3456896"/>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94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046EC3-1D9D-4447-9D0C-693320DCE4E1}"/>
              </a:ext>
            </a:extLst>
          </p:cNvPr>
          <p:cNvSpPr>
            <a:spLocks noGrp="1"/>
          </p:cNvSpPr>
          <p:nvPr>
            <p:ph type="title"/>
          </p:nvPr>
        </p:nvSpPr>
        <p:spPr>
          <a:xfrm>
            <a:off x="1293813" y="685800"/>
            <a:ext cx="3581400" cy="1879104"/>
          </a:xfrm>
        </p:spPr>
        <p:txBody>
          <a:bodyPr/>
          <a:lstStyle/>
          <a:p>
            <a:r>
              <a:rPr lang="cs-CZ" dirty="0"/>
              <a:t>Czech </a:t>
            </a:r>
            <a:r>
              <a:rPr lang="cs-CZ" dirty="0" err="1"/>
              <a:t>Easter</a:t>
            </a:r>
            <a:endParaRPr lang="cs-CZ" dirty="0"/>
          </a:p>
        </p:txBody>
      </p:sp>
      <p:sp>
        <p:nvSpPr>
          <p:cNvPr id="3" name="Zástupný text 2">
            <a:extLst>
              <a:ext uri="{FF2B5EF4-FFF2-40B4-BE49-F238E27FC236}">
                <a16:creationId xmlns:a16="http://schemas.microsoft.com/office/drawing/2014/main" id="{D4BFCF63-C0A4-437F-A43E-250B1B36E1D9}"/>
              </a:ext>
            </a:extLst>
          </p:cNvPr>
          <p:cNvSpPr>
            <a:spLocks noGrp="1"/>
          </p:cNvSpPr>
          <p:nvPr>
            <p:ph type="body" sz="half" idx="2"/>
          </p:nvPr>
        </p:nvSpPr>
        <p:spPr>
          <a:xfrm>
            <a:off x="1413892" y="2852936"/>
            <a:ext cx="3581400" cy="3600400"/>
          </a:xfrm>
        </p:spPr>
        <p:txBody>
          <a:bodyPr>
            <a:noAutofit/>
          </a:bodyPr>
          <a:lstStyle/>
          <a:p>
            <a:r>
              <a:rPr lang="cs-CZ" sz="2400" dirty="0"/>
              <a:t>Hand </a:t>
            </a:r>
            <a:r>
              <a:rPr lang="cs-CZ" sz="2400" dirty="0" err="1"/>
              <a:t>painted</a:t>
            </a:r>
            <a:r>
              <a:rPr lang="cs-CZ" sz="2400" dirty="0"/>
              <a:t> and </a:t>
            </a:r>
            <a:r>
              <a:rPr lang="cs-CZ" sz="2400" dirty="0" err="1"/>
              <a:t>decorated</a:t>
            </a:r>
            <a:r>
              <a:rPr lang="cs-CZ" sz="2400" dirty="0"/>
              <a:t> </a:t>
            </a:r>
            <a:r>
              <a:rPr lang="cs-CZ" sz="2400" dirty="0" err="1"/>
              <a:t>eggs</a:t>
            </a:r>
            <a:r>
              <a:rPr lang="cs-CZ" sz="2400" dirty="0"/>
              <a:t>,</a:t>
            </a:r>
          </a:p>
          <a:p>
            <a:r>
              <a:rPr lang="cs-CZ" sz="2400" dirty="0"/>
              <a:t> </a:t>
            </a:r>
            <a:r>
              <a:rPr lang="cs-CZ" sz="2400" dirty="0" err="1"/>
              <a:t>pussywillow</a:t>
            </a:r>
            <a:r>
              <a:rPr lang="cs-CZ" sz="2400" dirty="0"/>
              <a:t> (pomlázka) – </a:t>
            </a:r>
            <a:r>
              <a:rPr lang="cs-CZ" sz="2400" dirty="0" err="1"/>
              <a:t>young</a:t>
            </a:r>
            <a:r>
              <a:rPr lang="cs-CZ" sz="2400" dirty="0"/>
              <a:t> </a:t>
            </a:r>
            <a:r>
              <a:rPr lang="cs-CZ" sz="2400" dirty="0" err="1"/>
              <a:t>boys</a:t>
            </a:r>
            <a:r>
              <a:rPr lang="cs-CZ" sz="2400" dirty="0"/>
              <a:t> go </a:t>
            </a:r>
            <a:r>
              <a:rPr lang="cs-CZ" sz="2400" dirty="0" err="1"/>
              <a:t>carolling</a:t>
            </a:r>
            <a:r>
              <a:rPr lang="cs-CZ" sz="2400" dirty="0"/>
              <a:t> on </a:t>
            </a:r>
            <a:r>
              <a:rPr lang="cs-CZ" sz="2400" dirty="0" err="1"/>
              <a:t>Easter</a:t>
            </a:r>
            <a:r>
              <a:rPr lang="cs-CZ" sz="2400" dirty="0"/>
              <a:t> </a:t>
            </a:r>
            <a:r>
              <a:rPr lang="cs-CZ" sz="2400" dirty="0" err="1"/>
              <a:t>Monday</a:t>
            </a:r>
            <a:r>
              <a:rPr lang="cs-CZ" sz="2400" dirty="0"/>
              <a:t> and </a:t>
            </a:r>
            <a:r>
              <a:rPr lang="cs-CZ" sz="2400" dirty="0" err="1"/>
              <a:t>symbolically</a:t>
            </a:r>
            <a:r>
              <a:rPr lang="cs-CZ" sz="2400" dirty="0"/>
              <a:t> </a:t>
            </a:r>
            <a:r>
              <a:rPr lang="cs-CZ" sz="2400" dirty="0" err="1"/>
              <a:t>whip</a:t>
            </a:r>
            <a:r>
              <a:rPr lang="cs-CZ" sz="2400" dirty="0"/>
              <a:t> </a:t>
            </a:r>
            <a:r>
              <a:rPr lang="cs-CZ" sz="2400" dirty="0" err="1"/>
              <a:t>girls</a:t>
            </a:r>
            <a:r>
              <a:rPr lang="cs-CZ" sz="2400" dirty="0"/>
              <a:t> on leg (to </a:t>
            </a:r>
            <a:r>
              <a:rPr lang="cs-CZ" sz="2400" dirty="0" err="1"/>
              <a:t>be</a:t>
            </a:r>
            <a:r>
              <a:rPr lang="cs-CZ" sz="2400" dirty="0"/>
              <a:t> </a:t>
            </a:r>
            <a:r>
              <a:rPr lang="cs-CZ" sz="2400" dirty="0" err="1"/>
              <a:t>youth</a:t>
            </a:r>
            <a:r>
              <a:rPr lang="cs-CZ" sz="2400" dirty="0"/>
              <a:t> and </a:t>
            </a:r>
            <a:r>
              <a:rPr lang="cs-CZ" sz="2400" dirty="0" err="1"/>
              <a:t>health</a:t>
            </a:r>
            <a:r>
              <a:rPr lang="cs-CZ" sz="2400" dirty="0"/>
              <a:t>)</a:t>
            </a:r>
          </a:p>
        </p:txBody>
      </p:sp>
      <p:pic>
        <p:nvPicPr>
          <p:cNvPr id="5122" name="Picture 2" descr="Upleťte si pořádnou pomlázku z 11 proutků a s vypletenou rukojetí - iDNES.cz">
            <a:extLst>
              <a:ext uri="{FF2B5EF4-FFF2-40B4-BE49-F238E27FC236}">
                <a16:creationId xmlns:a16="http://schemas.microsoft.com/office/drawing/2014/main" id="{91243800-7E08-4ED9-B284-A28C66B05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412" y="332656"/>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 Velikonoční tradice a zvyky na jednom místě: inspirujte se!">
            <a:extLst>
              <a:ext uri="{FF2B5EF4-FFF2-40B4-BE49-F238E27FC236}">
                <a16:creationId xmlns:a16="http://schemas.microsoft.com/office/drawing/2014/main" id="{ED9C370E-E1F1-4F2C-8420-AFBB63E6B8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1880" y="2628900"/>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Velikonoce: Historie svátků a význam tradic">
            <a:extLst>
              <a:ext uri="{FF2B5EF4-FFF2-40B4-BE49-F238E27FC236}">
                <a16:creationId xmlns:a16="http://schemas.microsoft.com/office/drawing/2014/main" id="{03D55847-724A-4598-9BB0-9BAF2BA6F7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772" y="3068960"/>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Boží hod velikonoční a tradiční jídla - ČT edu - Česká televize">
            <a:extLst>
              <a:ext uri="{FF2B5EF4-FFF2-40B4-BE49-F238E27FC236}">
                <a16:creationId xmlns:a16="http://schemas.microsoft.com/office/drawing/2014/main" id="{D958FD82-B6AC-4830-8428-951EA6C54263}"/>
              </a:ext>
            </a:extLst>
          </p:cNvPr>
          <p:cNvPicPr>
            <a:picLocks noGrp="1" noChangeAspect="1" noChangeArrowheads="1"/>
          </p:cNvPicPr>
          <p:nvPr>
            <p:ph type="pic" idx="1"/>
          </p:nvPr>
        </p:nvPicPr>
        <p:blipFill>
          <a:blip r:embed="rId5">
            <a:extLst>
              <a:ext uri="{28A0092B-C50C-407E-A947-70E740481C1C}">
                <a14:useLocalDpi xmlns:a14="http://schemas.microsoft.com/office/drawing/2010/main" val="0"/>
              </a:ext>
            </a:extLst>
          </a:blip>
          <a:srcRect l="22000" r="22000"/>
          <a:stretch>
            <a:fillRect/>
          </a:stretch>
        </p:blipFill>
        <p:spPr bwMode="auto">
          <a:xfrm>
            <a:off x="9622804" y="197128"/>
            <a:ext cx="2167136" cy="2167136"/>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Velikonoce a křesťanské tradice od Květné neděle až po Bílou neděli">
            <a:extLst>
              <a:ext uri="{FF2B5EF4-FFF2-40B4-BE49-F238E27FC236}">
                <a16:creationId xmlns:a16="http://schemas.microsoft.com/office/drawing/2014/main" id="{0E66F783-B0DD-4ECC-B8FB-63955D9D69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0396" y="4848944"/>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20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en-GB" dirty="0">
                <a:solidFill>
                  <a:schemeClr val="tx2">
                    <a:lumMod val="90000"/>
                  </a:schemeClr>
                </a:solidFill>
              </a:rPr>
              <a:t>“Different but together“</a:t>
            </a:r>
          </a:p>
        </p:txBody>
      </p:sp>
      <p:pic>
        <p:nvPicPr>
          <p:cNvPr id="6" name="Zástupný symbol pro obsah 5"/>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54052" y="1721303"/>
            <a:ext cx="6264776" cy="1584176"/>
          </a:xfrm>
          <a:prstGeom prst="rect">
            <a:avLst/>
          </a:prstGeom>
        </p:spPr>
      </p:pic>
      <p:pic>
        <p:nvPicPr>
          <p:cNvPr id="7" name="Obrázek 6"/>
          <p:cNvPicPr/>
          <p:nvPr/>
        </p:nvPicPr>
        <p:blipFill>
          <a:blip r:embed="rId4" cstate="print">
            <a:extLst>
              <a:ext uri="{28A0092B-C50C-407E-A947-70E740481C1C}">
                <a14:useLocalDpi xmlns:a14="http://schemas.microsoft.com/office/drawing/2010/main" val="0"/>
              </a:ext>
            </a:extLst>
          </a:blip>
          <a:stretch>
            <a:fillRect/>
          </a:stretch>
        </p:blipFill>
        <p:spPr>
          <a:xfrm>
            <a:off x="6958508" y="3526518"/>
            <a:ext cx="2622508" cy="2480702"/>
          </a:xfrm>
          <a:prstGeom prst="rect">
            <a:avLst/>
          </a:prstGeom>
        </p:spPr>
      </p:pic>
      <p:pic>
        <p:nvPicPr>
          <p:cNvPr id="1026" name="Picture 2" descr="Zobrazit zdrojový obráze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8105" y="3550254"/>
            <a:ext cx="2249939" cy="2480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79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1341884" y="5085184"/>
            <a:ext cx="10153128" cy="981423"/>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7293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09836" y="685800"/>
            <a:ext cx="4320480" cy="798984"/>
          </a:xfrm>
        </p:spPr>
        <p:txBody>
          <a:bodyPr rtlCol="0"/>
          <a:lstStyle/>
          <a:p>
            <a:br>
              <a:rPr lang="cs-CZ" dirty="0"/>
            </a:br>
            <a:r>
              <a:rPr lang="en-GB" b="1" dirty="0"/>
              <a:t>Cornhusk doll</a:t>
            </a:r>
            <a:endParaRPr lang="cs-CZ" dirty="0"/>
          </a:p>
        </p:txBody>
      </p:sp>
      <p:sp>
        <p:nvSpPr>
          <p:cNvPr id="4" name="Zástupný symbol pro text 3"/>
          <p:cNvSpPr>
            <a:spLocks noGrp="1"/>
          </p:cNvSpPr>
          <p:nvPr>
            <p:ph type="body" sz="half" idx="2"/>
          </p:nvPr>
        </p:nvSpPr>
        <p:spPr>
          <a:xfrm>
            <a:off x="909836" y="1700808"/>
            <a:ext cx="4320480" cy="4752528"/>
          </a:xfrm>
        </p:spPr>
        <p:txBody>
          <a:bodyPr rtlCol="0">
            <a:normAutofit/>
          </a:bodyPr>
          <a:lstStyle/>
          <a:p>
            <a:r>
              <a:rPr lang="en-GB" sz="2400" dirty="0"/>
              <a:t>Corn lady is regarded a traditional product that comes from Slovacko region in the Czech Republic. Corn leaves are a traditional material, which started spread in the 17th century. </a:t>
            </a:r>
            <a:endParaRPr lang="cs-CZ" sz="2400" dirty="0"/>
          </a:p>
          <a:p>
            <a:pPr rtl="0"/>
            <a:endParaRPr lang="cs-CZ" sz="1000" dirty="0"/>
          </a:p>
        </p:txBody>
      </p:sp>
      <p:pic>
        <p:nvPicPr>
          <p:cNvPr id="5" name="Zástupný symbol pro obsah 4"/>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6526461" y="1052736"/>
            <a:ext cx="4752528" cy="4327376"/>
          </a:xfrm>
          <a:prstGeom prst="rect">
            <a:avLst/>
          </a:prstGeom>
        </p:spPr>
      </p:pic>
    </p:spTree>
    <p:extLst>
      <p:ext uri="{BB962C8B-B14F-4D97-AF65-F5344CB8AC3E}">
        <p14:creationId xmlns:p14="http://schemas.microsoft.com/office/powerpoint/2010/main" val="124950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p:cNvSpPr>
            <a:spLocks noGrp="1"/>
          </p:cNvSpPr>
          <p:nvPr>
            <p:ph type="body" sz="half" idx="2"/>
          </p:nvPr>
        </p:nvSpPr>
        <p:spPr>
          <a:xfrm>
            <a:off x="837828" y="548680"/>
            <a:ext cx="4320480" cy="1152128"/>
          </a:xfrm>
        </p:spPr>
        <p:txBody>
          <a:bodyPr rtlCol="0">
            <a:normAutofit/>
          </a:bodyPr>
          <a:lstStyle/>
          <a:p>
            <a:r>
              <a:rPr lang="en-GB" dirty="0"/>
              <a:t>Typical products</a:t>
            </a:r>
            <a:endParaRPr lang="cs-CZ" dirty="0"/>
          </a:p>
          <a:p>
            <a:endParaRPr lang="cs-CZ" dirty="0"/>
          </a:p>
          <a:p>
            <a:pPr rtl="0"/>
            <a:endParaRPr lang="cs-CZ" sz="1000" dirty="0"/>
          </a:p>
        </p:txBody>
      </p:sp>
      <p:pic>
        <p:nvPicPr>
          <p:cNvPr id="6" name="Obrázek 5"/>
          <p:cNvPicPr/>
          <p:nvPr/>
        </p:nvPicPr>
        <p:blipFill>
          <a:blip r:embed="rId3" cstate="print">
            <a:extLst>
              <a:ext uri="{28A0092B-C50C-407E-A947-70E740481C1C}">
                <a14:useLocalDpi xmlns:a14="http://schemas.microsoft.com/office/drawing/2010/main" val="0"/>
              </a:ext>
            </a:extLst>
          </a:blip>
          <a:stretch>
            <a:fillRect/>
          </a:stretch>
        </p:blipFill>
        <p:spPr>
          <a:xfrm>
            <a:off x="9838828" y="483694"/>
            <a:ext cx="1654929" cy="2801290"/>
          </a:xfrm>
          <a:prstGeom prst="rect">
            <a:avLst/>
          </a:prstGeom>
        </p:spPr>
      </p:pic>
      <p:pic>
        <p:nvPicPr>
          <p:cNvPr id="7" name="Obrázek 6"/>
          <p:cNvPicPr/>
          <p:nvPr/>
        </p:nvPicPr>
        <p:blipFill>
          <a:blip r:embed="rId4">
            <a:extLst>
              <a:ext uri="{28A0092B-C50C-407E-A947-70E740481C1C}">
                <a14:useLocalDpi xmlns:a14="http://schemas.microsoft.com/office/drawing/2010/main" val="0"/>
              </a:ext>
            </a:extLst>
          </a:blip>
          <a:stretch>
            <a:fillRect/>
          </a:stretch>
        </p:blipFill>
        <p:spPr>
          <a:xfrm>
            <a:off x="7606580" y="3792137"/>
            <a:ext cx="3326448" cy="2745105"/>
          </a:xfrm>
          <a:prstGeom prst="rect">
            <a:avLst/>
          </a:prstGeom>
        </p:spPr>
      </p:pic>
      <p:pic>
        <p:nvPicPr>
          <p:cNvPr id="8" name="Obrázek 7"/>
          <p:cNvPicPr/>
          <p:nvPr/>
        </p:nvPicPr>
        <p:blipFill>
          <a:blip r:embed="rId5">
            <a:extLst>
              <a:ext uri="{28A0092B-C50C-407E-A947-70E740481C1C}">
                <a14:useLocalDpi xmlns:a14="http://schemas.microsoft.com/office/drawing/2010/main" val="0"/>
              </a:ext>
            </a:extLst>
          </a:blip>
          <a:stretch>
            <a:fillRect/>
          </a:stretch>
        </p:blipFill>
        <p:spPr>
          <a:xfrm>
            <a:off x="3623344" y="512630"/>
            <a:ext cx="4886325" cy="2745105"/>
          </a:xfrm>
          <a:prstGeom prst="rect">
            <a:avLst/>
          </a:prstGeom>
        </p:spPr>
      </p:pic>
      <p:pic>
        <p:nvPicPr>
          <p:cNvPr id="9" name="Obrázek 8"/>
          <p:cNvPicPr/>
          <p:nvPr/>
        </p:nvPicPr>
        <p:blipFill>
          <a:blip r:embed="rId6">
            <a:extLst>
              <a:ext uri="{28A0092B-C50C-407E-A947-70E740481C1C}">
                <a14:useLocalDpi xmlns:a14="http://schemas.microsoft.com/office/drawing/2010/main" val="0"/>
              </a:ext>
            </a:extLst>
          </a:blip>
          <a:stretch>
            <a:fillRect/>
          </a:stretch>
        </p:blipFill>
        <p:spPr>
          <a:xfrm>
            <a:off x="1592110" y="3792137"/>
            <a:ext cx="4493518" cy="2745105"/>
          </a:xfrm>
          <a:prstGeom prst="rect">
            <a:avLst/>
          </a:prstGeom>
        </p:spPr>
      </p:pic>
    </p:spTree>
    <p:extLst>
      <p:ext uri="{BB962C8B-B14F-4D97-AF65-F5344CB8AC3E}">
        <p14:creationId xmlns:p14="http://schemas.microsoft.com/office/powerpoint/2010/main" val="2715052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09836" y="685800"/>
            <a:ext cx="6408712" cy="1375048"/>
          </a:xfrm>
        </p:spPr>
        <p:txBody>
          <a:bodyPr rtlCol="0"/>
          <a:lstStyle/>
          <a:p>
            <a:r>
              <a:rPr lang="en-GB" b="1" dirty="0"/>
              <a:t>Indi</a:t>
            </a:r>
            <a:r>
              <a:rPr lang="cs-CZ" b="1" dirty="0"/>
              <a:t>go</a:t>
            </a:r>
            <a:r>
              <a:rPr lang="en-GB" b="1" dirty="0"/>
              <a:t> print products hand-made textile goods</a:t>
            </a:r>
            <a:endParaRPr lang="cs-CZ" b="1" dirty="0"/>
          </a:p>
        </p:txBody>
      </p:sp>
      <p:sp>
        <p:nvSpPr>
          <p:cNvPr id="4" name="Zástupný symbol pro text 3"/>
          <p:cNvSpPr>
            <a:spLocks noGrp="1"/>
          </p:cNvSpPr>
          <p:nvPr>
            <p:ph type="body" sz="half" idx="2"/>
          </p:nvPr>
        </p:nvSpPr>
        <p:spPr>
          <a:xfrm>
            <a:off x="909836" y="2204864"/>
            <a:ext cx="4320480" cy="4464496"/>
          </a:xfrm>
        </p:spPr>
        <p:txBody>
          <a:bodyPr rtlCol="0">
            <a:normAutofit/>
          </a:bodyPr>
          <a:lstStyle/>
          <a:p>
            <a:r>
              <a:rPr lang="en-GB" sz="2400" dirty="0"/>
              <a:t>Blaudruck</a:t>
            </a:r>
            <a:r>
              <a:rPr lang="cs-CZ" sz="2400" dirty="0"/>
              <a:t> </a:t>
            </a:r>
            <a:r>
              <a:rPr lang="en-GB" sz="2400" dirty="0"/>
              <a:t>/</a:t>
            </a:r>
            <a:r>
              <a:rPr lang="cs-CZ" sz="2400" dirty="0"/>
              <a:t> </a:t>
            </a:r>
            <a:r>
              <a:rPr lang="en-GB" sz="2400" dirty="0"/>
              <a:t>Modrotisk</a:t>
            </a:r>
            <a:r>
              <a:rPr lang="cs-CZ" sz="2400" dirty="0"/>
              <a:t> </a:t>
            </a:r>
            <a:r>
              <a:rPr lang="en-GB" sz="2400" dirty="0"/>
              <a:t>/</a:t>
            </a:r>
            <a:r>
              <a:rPr lang="cs-CZ" sz="2400" dirty="0"/>
              <a:t> </a:t>
            </a:r>
            <a:r>
              <a:rPr lang="en-GB" sz="2400" dirty="0"/>
              <a:t>Kékfestés</a:t>
            </a:r>
            <a:r>
              <a:rPr lang="cs-CZ" sz="2400" dirty="0"/>
              <a:t> </a:t>
            </a:r>
            <a:r>
              <a:rPr lang="en-GB" sz="2400" dirty="0"/>
              <a:t>/</a:t>
            </a:r>
            <a:r>
              <a:rPr lang="cs-CZ" sz="2400" dirty="0"/>
              <a:t> </a:t>
            </a:r>
            <a:r>
              <a:rPr lang="en-GB" sz="2400" dirty="0"/>
              <a:t>Modrotlač, which is translated as blueprint or blue-dyeing, refers to the practice of printing a dye-resistant paste onto a cloth before it is dyed indigo. </a:t>
            </a:r>
          </a:p>
        </p:txBody>
      </p:sp>
      <p:pic>
        <p:nvPicPr>
          <p:cNvPr id="6" name="Zástupný symbol pro obsah 5"/>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7462564" y="685800"/>
            <a:ext cx="1944216" cy="1800200"/>
          </a:xfrm>
          <a:prstGeom prst="rect">
            <a:avLst/>
          </a:prstGeom>
        </p:spPr>
      </p:pic>
      <p:pic>
        <p:nvPicPr>
          <p:cNvPr id="7" name="Obrázek 6"/>
          <p:cNvPicPr/>
          <p:nvPr/>
        </p:nvPicPr>
        <p:blipFill>
          <a:blip r:embed="rId4" cstate="print">
            <a:extLst>
              <a:ext uri="{28A0092B-C50C-407E-A947-70E740481C1C}">
                <a14:useLocalDpi xmlns:a14="http://schemas.microsoft.com/office/drawing/2010/main" val="0"/>
              </a:ext>
            </a:extLst>
          </a:blip>
          <a:stretch>
            <a:fillRect/>
          </a:stretch>
        </p:blipFill>
        <p:spPr>
          <a:xfrm>
            <a:off x="6886500" y="3356992"/>
            <a:ext cx="4608512" cy="2880320"/>
          </a:xfrm>
          <a:prstGeom prst="rect">
            <a:avLst/>
          </a:prstGeom>
        </p:spPr>
      </p:pic>
      <p:pic>
        <p:nvPicPr>
          <p:cNvPr id="8" name="Obrázek 7"/>
          <p:cNvPicPr/>
          <p:nvPr/>
        </p:nvPicPr>
        <p:blipFill>
          <a:blip r:embed="rId5">
            <a:extLst>
              <a:ext uri="{28A0092B-C50C-407E-A947-70E740481C1C}">
                <a14:useLocalDpi xmlns:a14="http://schemas.microsoft.com/office/drawing/2010/main" val="0"/>
              </a:ext>
            </a:extLst>
          </a:blip>
          <a:stretch>
            <a:fillRect/>
          </a:stretch>
        </p:blipFill>
        <p:spPr>
          <a:xfrm>
            <a:off x="10070552" y="664104"/>
            <a:ext cx="1420552" cy="2095128"/>
          </a:xfrm>
          <a:prstGeom prst="rect">
            <a:avLst/>
          </a:prstGeom>
        </p:spPr>
      </p:pic>
    </p:spTree>
    <p:extLst>
      <p:ext uri="{BB962C8B-B14F-4D97-AF65-F5344CB8AC3E}">
        <p14:creationId xmlns:p14="http://schemas.microsoft.com/office/powerpoint/2010/main" val="309581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p:cNvSpPr>
            <a:spLocks noGrp="1"/>
          </p:cNvSpPr>
          <p:nvPr>
            <p:ph type="body" sz="half" idx="2"/>
          </p:nvPr>
        </p:nvSpPr>
        <p:spPr>
          <a:xfrm>
            <a:off x="837828" y="548680"/>
            <a:ext cx="4320480" cy="1152128"/>
          </a:xfrm>
        </p:spPr>
        <p:txBody>
          <a:bodyPr rtlCol="0">
            <a:normAutofit/>
          </a:bodyPr>
          <a:lstStyle/>
          <a:p>
            <a:r>
              <a:rPr lang="en-GB" dirty="0"/>
              <a:t>Typical products</a:t>
            </a:r>
            <a:endParaRPr lang="cs-CZ" dirty="0"/>
          </a:p>
          <a:p>
            <a:endParaRPr lang="cs-CZ" dirty="0"/>
          </a:p>
          <a:p>
            <a:pPr rtl="0"/>
            <a:endParaRPr lang="cs-CZ" sz="1000" dirty="0"/>
          </a:p>
        </p:txBody>
      </p:sp>
      <p:pic>
        <p:nvPicPr>
          <p:cNvPr id="1026" name="Picture 2" descr="Modrá je pro Česko dobrá. UNESCO uznalo modrotisk za dědictví, krkonošské  ozdoby ale ne — ČT24 — Česká televize">
            <a:extLst>
              <a:ext uri="{FF2B5EF4-FFF2-40B4-BE49-F238E27FC236}">
                <a16:creationId xmlns:a16="http://schemas.microsoft.com/office/drawing/2014/main" id="{23E7278F-A77D-4C3C-937D-A5AAC4B543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7868" y="4077072"/>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tnologové z Muni přispěli k zápisu na seznam UNESCO | Události | em.muni.cz">
            <a:extLst>
              <a:ext uri="{FF2B5EF4-FFF2-40B4-BE49-F238E27FC236}">
                <a16:creationId xmlns:a16="http://schemas.microsoft.com/office/drawing/2014/main" id="{7997E44D-DF9F-40FD-97B0-119784E355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8108" y="366202"/>
            <a:ext cx="4003817" cy="26692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odrotisk přidalo UNESCO na seznam nehmotného kulturního dědictví -  Aktuálně.cz">
            <a:extLst>
              <a:ext uri="{FF2B5EF4-FFF2-40B4-BE49-F238E27FC236}">
                <a16:creationId xmlns:a16="http://schemas.microsoft.com/office/drawing/2014/main" id="{C796E0FF-146B-4BA9-9B9F-888F0C0F71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2604" y="3124835"/>
            <a:ext cx="4188105" cy="29978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eden 2019">
            <a:extLst>
              <a:ext uri="{FF2B5EF4-FFF2-40B4-BE49-F238E27FC236}">
                <a16:creationId xmlns:a16="http://schemas.microsoft.com/office/drawing/2014/main" id="{C81BFD28-8298-446F-AC3B-16F162CD83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9926" y="3791269"/>
            <a:ext cx="255270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odrotisk Olešnice - Kultura.cz">
            <a:extLst>
              <a:ext uri="{FF2B5EF4-FFF2-40B4-BE49-F238E27FC236}">
                <a16:creationId xmlns:a16="http://schemas.microsoft.com/office/drawing/2014/main" id="{9146808E-E132-4042-A57F-ED0AE778C1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98668" y="735364"/>
            <a:ext cx="255270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39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09836" y="685800"/>
            <a:ext cx="6408712" cy="1951112"/>
          </a:xfrm>
        </p:spPr>
        <p:txBody>
          <a:bodyPr rtlCol="0"/>
          <a:lstStyle/>
          <a:p>
            <a:br>
              <a:rPr lang="cs-CZ" dirty="0"/>
            </a:br>
            <a:r>
              <a:rPr lang="en-GB" b="1" dirty="0"/>
              <a:t>Puppetry in the Czech Republic</a:t>
            </a:r>
            <a:br>
              <a:rPr lang="cs-CZ" dirty="0"/>
            </a:br>
            <a:endParaRPr lang="cs-CZ" dirty="0"/>
          </a:p>
        </p:txBody>
      </p:sp>
      <p:sp>
        <p:nvSpPr>
          <p:cNvPr id="4" name="Zástupný symbol pro text 3"/>
          <p:cNvSpPr>
            <a:spLocks noGrp="1"/>
          </p:cNvSpPr>
          <p:nvPr>
            <p:ph type="body" sz="half" idx="2"/>
          </p:nvPr>
        </p:nvSpPr>
        <p:spPr>
          <a:xfrm>
            <a:off x="909836" y="2060848"/>
            <a:ext cx="4320480" cy="3096344"/>
          </a:xfrm>
        </p:spPr>
        <p:txBody>
          <a:bodyPr rtlCol="0">
            <a:normAutofit/>
          </a:bodyPr>
          <a:lstStyle/>
          <a:p>
            <a:r>
              <a:rPr lang="en-GB" dirty="0"/>
              <a:t>The joint Czech-Slovak nomination "Puppetry in Slovakia and the Czech Republic" was entered into the UNESCO Representative List of the Intangible Cultural Heritage of Humanity on December 1, 2016. The puppet theatre is an inseparable part of the theatrical tradition in Slovakia and the Czech Republic.</a:t>
            </a:r>
            <a:endParaRPr lang="cs-CZ" dirty="0"/>
          </a:p>
          <a:p>
            <a:pPr rtl="0"/>
            <a:endParaRPr lang="cs-CZ" sz="1000" dirty="0"/>
          </a:p>
        </p:txBody>
      </p:sp>
      <p:pic>
        <p:nvPicPr>
          <p:cNvPr id="6" name="Zástupný symbol pro obsah 5"/>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5590356" y="1501306"/>
            <a:ext cx="6480720" cy="2088232"/>
          </a:xfrm>
          <a:prstGeom prst="rect">
            <a:avLst/>
          </a:prstGeom>
        </p:spPr>
      </p:pic>
      <p:pic>
        <p:nvPicPr>
          <p:cNvPr id="5" name="Obrázek 4">
            <a:extLst>
              <a:ext uri="{FF2B5EF4-FFF2-40B4-BE49-F238E27FC236}">
                <a16:creationId xmlns:a16="http://schemas.microsoft.com/office/drawing/2014/main" id="{BE7CC956-511B-4AF4-9014-1BAFFE93DA34}"/>
              </a:ext>
            </a:extLst>
          </p:cNvPr>
          <p:cNvPicPr/>
          <p:nvPr/>
        </p:nvPicPr>
        <p:blipFill>
          <a:blip r:embed="rId4">
            <a:extLst>
              <a:ext uri="{28A0092B-C50C-407E-A947-70E740481C1C}">
                <a14:useLocalDpi xmlns:a14="http://schemas.microsoft.com/office/drawing/2010/main" val="0"/>
              </a:ext>
            </a:extLst>
          </a:blip>
          <a:stretch>
            <a:fillRect/>
          </a:stretch>
        </p:blipFill>
        <p:spPr>
          <a:xfrm>
            <a:off x="6598469" y="3861048"/>
            <a:ext cx="4464494" cy="2815208"/>
          </a:xfrm>
          <a:prstGeom prst="rect">
            <a:avLst/>
          </a:prstGeom>
        </p:spPr>
      </p:pic>
    </p:spTree>
    <p:extLst>
      <p:ext uri="{BB962C8B-B14F-4D97-AF65-F5344CB8AC3E}">
        <p14:creationId xmlns:p14="http://schemas.microsoft.com/office/powerpoint/2010/main" val="80096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p:cNvSpPr>
            <a:spLocks noGrp="1"/>
          </p:cNvSpPr>
          <p:nvPr>
            <p:ph type="body" sz="half" idx="2"/>
          </p:nvPr>
        </p:nvSpPr>
        <p:spPr>
          <a:xfrm>
            <a:off x="837828" y="548680"/>
            <a:ext cx="4320480" cy="1152128"/>
          </a:xfrm>
        </p:spPr>
        <p:txBody>
          <a:bodyPr rtlCol="0">
            <a:normAutofit/>
          </a:bodyPr>
          <a:lstStyle/>
          <a:p>
            <a:r>
              <a:rPr lang="en-GB" dirty="0"/>
              <a:t>Typical Czech puppets</a:t>
            </a:r>
            <a:endParaRPr lang="cs-CZ" dirty="0"/>
          </a:p>
          <a:p>
            <a:endParaRPr lang="cs-CZ" dirty="0"/>
          </a:p>
          <a:p>
            <a:pPr rtl="0"/>
            <a:endParaRPr lang="cs-CZ" sz="1000" dirty="0"/>
          </a:p>
        </p:txBody>
      </p:sp>
      <p:sp>
        <p:nvSpPr>
          <p:cNvPr id="2" name="TextovéPole 1"/>
          <p:cNvSpPr txBox="1"/>
          <p:nvPr/>
        </p:nvSpPr>
        <p:spPr>
          <a:xfrm>
            <a:off x="837828" y="6165304"/>
            <a:ext cx="4896544" cy="369332"/>
          </a:xfrm>
          <a:prstGeom prst="rect">
            <a:avLst/>
          </a:prstGeom>
          <a:noFill/>
        </p:spPr>
        <p:txBody>
          <a:bodyPr wrap="square" rtlCol="0">
            <a:spAutoFit/>
          </a:bodyPr>
          <a:lstStyle/>
          <a:p>
            <a:r>
              <a:rPr lang="cs-CZ" b="1" dirty="0"/>
              <a:t>Kašpárek – Prankster and Čert - Devil</a:t>
            </a:r>
            <a:endParaRPr lang="cs-CZ" dirty="0"/>
          </a:p>
        </p:txBody>
      </p:sp>
      <p:pic>
        <p:nvPicPr>
          <p:cNvPr id="8" name="Obrázek 7"/>
          <p:cNvPicPr/>
          <p:nvPr/>
        </p:nvPicPr>
        <p:blipFill>
          <a:blip r:embed="rId3" cstate="print">
            <a:extLst>
              <a:ext uri="{28A0092B-C50C-407E-A947-70E740481C1C}">
                <a14:useLocalDpi xmlns:a14="http://schemas.microsoft.com/office/drawing/2010/main" val="0"/>
              </a:ext>
            </a:extLst>
          </a:blip>
          <a:stretch>
            <a:fillRect/>
          </a:stretch>
        </p:blipFill>
        <p:spPr>
          <a:xfrm>
            <a:off x="6918795" y="3672469"/>
            <a:ext cx="4155094" cy="2709918"/>
          </a:xfrm>
          <a:prstGeom prst="rect">
            <a:avLst/>
          </a:prstGeom>
        </p:spPr>
      </p:pic>
      <p:pic>
        <p:nvPicPr>
          <p:cNvPr id="9" name="Obrázek 8"/>
          <p:cNvPicPr/>
          <p:nvPr/>
        </p:nvPicPr>
        <p:blipFill>
          <a:blip r:embed="rId4">
            <a:extLst>
              <a:ext uri="{28A0092B-C50C-407E-A947-70E740481C1C}">
                <a14:useLocalDpi xmlns:a14="http://schemas.microsoft.com/office/drawing/2010/main" val="0"/>
              </a:ext>
            </a:extLst>
          </a:blip>
          <a:stretch>
            <a:fillRect/>
          </a:stretch>
        </p:blipFill>
        <p:spPr>
          <a:xfrm>
            <a:off x="981844" y="1628800"/>
            <a:ext cx="1944216" cy="2808312"/>
          </a:xfrm>
          <a:prstGeom prst="rect">
            <a:avLst/>
          </a:prstGeom>
        </p:spPr>
      </p:pic>
      <p:pic>
        <p:nvPicPr>
          <p:cNvPr id="14" name="Obrázek 13"/>
          <p:cNvPicPr/>
          <p:nvPr/>
        </p:nvPicPr>
        <p:blipFill>
          <a:blip r:embed="rId5" cstate="print">
            <a:extLst>
              <a:ext uri="{28A0092B-C50C-407E-A947-70E740481C1C}">
                <a14:useLocalDpi xmlns:a14="http://schemas.microsoft.com/office/drawing/2010/main" val="0"/>
              </a:ext>
            </a:extLst>
          </a:blip>
          <a:stretch>
            <a:fillRect/>
          </a:stretch>
        </p:blipFill>
        <p:spPr>
          <a:xfrm>
            <a:off x="3358108" y="3151405"/>
            <a:ext cx="1842517" cy="2709918"/>
          </a:xfrm>
          <a:prstGeom prst="rect">
            <a:avLst/>
          </a:prstGeom>
        </p:spPr>
      </p:pic>
      <p:pic>
        <p:nvPicPr>
          <p:cNvPr id="15" name="Obrázek 14"/>
          <p:cNvPicPr/>
          <p:nvPr/>
        </p:nvPicPr>
        <p:blipFill>
          <a:blip r:embed="rId6">
            <a:extLst>
              <a:ext uri="{28A0092B-C50C-407E-A947-70E740481C1C}">
                <a14:useLocalDpi xmlns:a14="http://schemas.microsoft.com/office/drawing/2010/main" val="0"/>
              </a:ext>
            </a:extLst>
          </a:blip>
          <a:stretch>
            <a:fillRect/>
          </a:stretch>
        </p:blipFill>
        <p:spPr>
          <a:xfrm>
            <a:off x="7221455" y="561746"/>
            <a:ext cx="3549774" cy="2737362"/>
          </a:xfrm>
          <a:prstGeom prst="rect">
            <a:avLst/>
          </a:prstGeom>
        </p:spPr>
      </p:pic>
    </p:spTree>
    <p:extLst>
      <p:ext uri="{BB962C8B-B14F-4D97-AF65-F5344CB8AC3E}">
        <p14:creationId xmlns:p14="http://schemas.microsoft.com/office/powerpoint/2010/main" val="155869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p:cNvSpPr>
            <a:spLocks noGrp="1"/>
          </p:cNvSpPr>
          <p:nvPr>
            <p:ph type="body" sz="half" idx="2"/>
          </p:nvPr>
        </p:nvSpPr>
        <p:spPr>
          <a:xfrm>
            <a:off x="837828" y="548680"/>
            <a:ext cx="4320480" cy="1152128"/>
          </a:xfrm>
        </p:spPr>
        <p:txBody>
          <a:bodyPr rtlCol="0">
            <a:normAutofit/>
          </a:bodyPr>
          <a:lstStyle/>
          <a:p>
            <a:r>
              <a:rPr lang="en-GB" dirty="0"/>
              <a:t>Typical Czech puppets</a:t>
            </a:r>
            <a:endParaRPr lang="cs-CZ" dirty="0"/>
          </a:p>
          <a:p>
            <a:endParaRPr lang="cs-CZ" dirty="0"/>
          </a:p>
          <a:p>
            <a:pPr rtl="0"/>
            <a:endParaRPr lang="cs-CZ" sz="1000" dirty="0"/>
          </a:p>
        </p:txBody>
      </p:sp>
      <p:sp>
        <p:nvSpPr>
          <p:cNvPr id="2" name="TextovéPole 1"/>
          <p:cNvSpPr txBox="1"/>
          <p:nvPr/>
        </p:nvSpPr>
        <p:spPr>
          <a:xfrm>
            <a:off x="837828" y="6165304"/>
            <a:ext cx="4896544" cy="646331"/>
          </a:xfrm>
          <a:prstGeom prst="rect">
            <a:avLst/>
          </a:prstGeom>
          <a:noFill/>
        </p:spPr>
        <p:txBody>
          <a:bodyPr wrap="square" rtlCol="0">
            <a:spAutoFit/>
          </a:bodyPr>
          <a:lstStyle/>
          <a:p>
            <a:r>
              <a:rPr lang="cs-CZ" b="1" dirty="0"/>
              <a:t>Spejbl and Hurvínek</a:t>
            </a:r>
            <a:endParaRPr lang="cs-CZ" dirty="0"/>
          </a:p>
          <a:p>
            <a:endParaRPr lang="cs-CZ" dirty="0"/>
          </a:p>
        </p:txBody>
      </p:sp>
      <p:pic>
        <p:nvPicPr>
          <p:cNvPr id="10" name="Obrázek 9"/>
          <p:cNvPicPr/>
          <p:nvPr/>
        </p:nvPicPr>
        <p:blipFill>
          <a:blip r:embed="rId3">
            <a:extLst>
              <a:ext uri="{28A0092B-C50C-407E-A947-70E740481C1C}">
                <a14:useLocalDpi xmlns:a14="http://schemas.microsoft.com/office/drawing/2010/main" val="0"/>
              </a:ext>
            </a:extLst>
          </a:blip>
          <a:stretch>
            <a:fillRect/>
          </a:stretch>
        </p:blipFill>
        <p:spPr>
          <a:xfrm>
            <a:off x="6166420" y="2018531"/>
            <a:ext cx="5100320" cy="3829050"/>
          </a:xfrm>
          <a:prstGeom prst="rect">
            <a:avLst/>
          </a:prstGeom>
        </p:spPr>
      </p:pic>
      <p:pic>
        <p:nvPicPr>
          <p:cNvPr id="11" name="Obrázek 10"/>
          <p:cNvPicPr/>
          <p:nvPr/>
        </p:nvPicPr>
        <p:blipFill>
          <a:blip r:embed="rId4" cstate="print">
            <a:extLst>
              <a:ext uri="{28A0092B-C50C-407E-A947-70E740481C1C}">
                <a14:useLocalDpi xmlns:a14="http://schemas.microsoft.com/office/drawing/2010/main" val="0"/>
              </a:ext>
            </a:extLst>
          </a:blip>
          <a:stretch>
            <a:fillRect/>
          </a:stretch>
        </p:blipFill>
        <p:spPr>
          <a:xfrm>
            <a:off x="981844" y="2018531"/>
            <a:ext cx="3816424" cy="3829050"/>
          </a:xfrm>
          <a:prstGeom prst="rect">
            <a:avLst/>
          </a:prstGeom>
        </p:spPr>
      </p:pic>
    </p:spTree>
    <p:extLst>
      <p:ext uri="{BB962C8B-B14F-4D97-AF65-F5344CB8AC3E}">
        <p14:creationId xmlns:p14="http://schemas.microsoft.com/office/powerpoint/2010/main" val="2256313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sign dřeva (16:9)">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3696_TF02801115_TF02801115.potx" id="{17B4DA3F-2A8A-4B82-8138-034DA7AF06CB}" vid="{3D86052C-CC3B-4104-B169-25DB4934AE1D}"/>
    </a:ext>
  </a:extLst>
</a:theme>
</file>

<file path=ppt/theme/theme2.xml><?xml version="1.0" encoding="utf-8"?>
<a:theme xmlns:a="http://schemas.openxmlformats.org/drawingml/2006/main" name="Motiv Offic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Motiv Offic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1360511</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TP102801114</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706531</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35E791-7449-4708-8DE9-182EC4D8A134}">
  <ds:schemaRefs>
    <ds:schemaRef ds:uri="http://schemas.microsoft.com/office/2006/metadata/properties"/>
    <ds:schemaRef ds:uri="4873beb7-5857-4685-be1f-d57550cc96cc"/>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3C20563B-C646-42AF-9D0D-76DF086793C3}">
  <ds:schemaRefs>
    <ds:schemaRef ds:uri="http://schemas.microsoft.com/sharepoint/v3/contenttype/forms"/>
  </ds:schemaRefs>
</ds:datastoreItem>
</file>

<file path=customXml/itemProps3.xml><?xml version="1.0" encoding="utf-8"?>
<ds:datastoreItem xmlns:ds="http://schemas.openxmlformats.org/officeDocument/2006/customXml" ds:itemID="{6EB9514F-6A45-47F4-BC6D-A865E29717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Prezentace s přírodním dřevem (širokoúhlý formát)</Template>
  <TotalTime>181</TotalTime>
  <Words>491</Words>
  <Application>Microsoft Office PowerPoint</Application>
  <PresentationFormat>Vlastní</PresentationFormat>
  <Paragraphs>54</Paragraphs>
  <Slides>20</Slides>
  <Notes>13</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20</vt:i4>
      </vt:variant>
    </vt:vector>
  </HeadingPairs>
  <TitlesOfParts>
    <vt:vector size="24" baseType="lpstr">
      <vt:lpstr>Arial</vt:lpstr>
      <vt:lpstr>Calibri</vt:lpstr>
      <vt:lpstr>Century</vt:lpstr>
      <vt:lpstr>Design dřeva (16:9)</vt:lpstr>
      <vt:lpstr>Traditional crafts, meals and other traditions  in the Czech Republic</vt:lpstr>
      <vt:lpstr>“Different but together“</vt:lpstr>
      <vt:lpstr> Cornhusk doll</vt:lpstr>
      <vt:lpstr>Prezentace aplikace PowerPoint</vt:lpstr>
      <vt:lpstr>Indigo print products hand-made textile goods</vt:lpstr>
      <vt:lpstr>Prezentace aplikace PowerPoint</vt:lpstr>
      <vt:lpstr> Puppetry in the Czech Republic </vt:lpstr>
      <vt:lpstr>Prezentace aplikace PowerPoint</vt:lpstr>
      <vt:lpstr>Prezentace aplikace PowerPoint</vt:lpstr>
      <vt:lpstr> Bobbin lace from the town Vamberk  Eastern Bohemia  </vt:lpstr>
      <vt:lpstr>Prezentace aplikace PowerPoint</vt:lpstr>
      <vt:lpstr>Prezentace aplikace PowerPoint</vt:lpstr>
      <vt:lpstr>Traditional meals</vt:lpstr>
      <vt:lpstr>Potatoe pancakes bramboráky </vt:lpstr>
      <vt:lpstr>Sirloin with creme sauce  Svíčková na smetaně s houskovým knedlíkem</vt:lpstr>
      <vt:lpstr>Czech roast pork  Vepřo – knedlo - zelo</vt:lpstr>
      <vt:lpstr>Fruit dumplings (sweet main meal)   Ovocné knedlíky</vt:lpstr>
      <vt:lpstr>Czech traditions  </vt:lpstr>
      <vt:lpstr>Czech Easter</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Traditional arts and crafts in the Czech Republic</dc:title>
  <dc:creator>Lenka Missbergerová</dc:creator>
  <cp:lastModifiedBy>Jana Hošková</cp:lastModifiedBy>
  <cp:revision>19</cp:revision>
  <dcterms:created xsi:type="dcterms:W3CDTF">2021-01-30T12:40:13Z</dcterms:created>
  <dcterms:modified xsi:type="dcterms:W3CDTF">2022-01-29T15:26:34Z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