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2"/>
  </p:notesMasterIdLst>
  <p:handoutMasterIdLst>
    <p:handoutMasterId r:id="rId23"/>
  </p:handoutMasterIdLst>
  <p:sldIdLst>
    <p:sldId id="256" r:id="rId5"/>
    <p:sldId id="271" r:id="rId6"/>
    <p:sldId id="275" r:id="rId7"/>
    <p:sldId id="306" r:id="rId8"/>
    <p:sldId id="282" r:id="rId9"/>
    <p:sldId id="286" r:id="rId10"/>
    <p:sldId id="287" r:id="rId11"/>
    <p:sldId id="304" r:id="rId12"/>
    <p:sldId id="301" r:id="rId13"/>
    <p:sldId id="289" r:id="rId14"/>
    <p:sldId id="290" r:id="rId15"/>
    <p:sldId id="305" r:id="rId16"/>
    <p:sldId id="285" r:id="rId17"/>
    <p:sldId id="307" r:id="rId18"/>
    <p:sldId id="303" r:id="rId19"/>
    <p:sldId id="293" r:id="rId20"/>
    <p:sldId id="308" r:id="rId21"/>
  </p:sldIdLst>
  <p:sldSz cx="12188825" cy="6858000"/>
  <p:notesSz cx="6858000" cy="9144000"/>
  <p:defaultTextStyle>
    <a:defPPr rtl="0">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33" autoAdjust="0"/>
    <p:restoredTop sz="96437" autoAdjust="0"/>
  </p:normalViewPr>
  <p:slideViewPr>
    <p:cSldViewPr>
      <p:cViewPr varScale="1">
        <p:scale>
          <a:sx n="86" d="100"/>
          <a:sy n="86" d="100"/>
        </p:scale>
        <p:origin x="466" y="58"/>
      </p:cViewPr>
      <p:guideLst>
        <p:guide pos="3839"/>
        <p:guide orient="horz" pos="2160"/>
      </p:guideLst>
    </p:cSldViewPr>
  </p:slideViewPr>
  <p:notesTextViewPr>
    <p:cViewPr>
      <p:scale>
        <a:sx n="1" d="1"/>
        <a:sy n="1" d="1"/>
      </p:scale>
      <p:origin x="0" y="0"/>
    </p:cViewPr>
  </p:notesTextViewPr>
  <p:notesViewPr>
    <p:cSldViewPr>
      <p:cViewPr varScale="1">
        <p:scale>
          <a:sx n="89" d="100"/>
          <a:sy n="89" d="100"/>
        </p:scale>
        <p:origin x="3750"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rtl="0">
              <a:defRPr sz="1200"/>
            </a:lvl1pPr>
          </a:lstStyle>
          <a:p>
            <a:pPr rtl="0"/>
            <a:endParaRPr lang="cs-CZ" dirty="0"/>
          </a:p>
        </p:txBody>
      </p:sp>
      <p:sp>
        <p:nvSpPr>
          <p:cNvPr id="3" name="Zástupný symbol pro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l" rtl="0">
              <a:defRPr sz="1200"/>
            </a:lvl1pPr>
          </a:lstStyle>
          <a:p>
            <a:pPr algn="r" rtl="0"/>
            <a:fld id="{777F7AB8-6E9D-4391-B1E3-5F1E33DCDCBA}" type="datetime1">
              <a:rPr lang="cs-CZ" smtClean="0"/>
              <a:t>25.03.2022</a:t>
            </a:fld>
            <a:endParaRPr lang="cs-CZ" dirty="0"/>
          </a:p>
        </p:txBody>
      </p:sp>
      <p:sp>
        <p:nvSpPr>
          <p:cNvPr id="4" name="Zástupný symbol pro zápatí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rtl="0">
              <a:defRPr sz="1200"/>
            </a:lvl1pPr>
          </a:lstStyle>
          <a:p>
            <a:pPr rtl="0"/>
            <a:endParaRPr lang="cs-CZ" dirty="0"/>
          </a:p>
        </p:txBody>
      </p:sp>
      <p:sp>
        <p:nvSpPr>
          <p:cNvPr id="5" name="Zástupný symbol pro číslo snímku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l" rtl="0">
              <a:defRPr sz="1200"/>
            </a:lvl1pPr>
          </a:lstStyle>
          <a:p>
            <a:pPr algn="r" rtl="0"/>
            <a:fld id="{34A4844B-5D5D-4D8E-9E71-6B297DF4019B}" type="slidenum">
              <a:rPr lang="cs-CZ" smtClean="0"/>
              <a:pPr algn="r" rtl="0"/>
              <a:t>‹#›</a:t>
            </a:fld>
            <a:endParaRPr lang="cs-CZ" dirty="0"/>
          </a:p>
        </p:txBody>
      </p:sp>
    </p:spTree>
    <p:extLst>
      <p:ext uri="{BB962C8B-B14F-4D97-AF65-F5344CB8AC3E}">
        <p14:creationId xmlns:p14="http://schemas.microsoft.com/office/powerpoint/2010/main" val="38589861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rtl="0">
              <a:defRPr sz="1200"/>
            </a:lvl1pPr>
          </a:lstStyle>
          <a:p>
            <a:pPr rtl="0"/>
            <a:endParaRPr lang="cs-CZ" dirty="0"/>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rtl="0">
              <a:defRPr sz="1200"/>
            </a:lvl1pPr>
          </a:lstStyle>
          <a:p>
            <a:fld id="{8D735E09-BE15-4FAA-B0D1-C04A8E5E7EEE}" type="datetime1">
              <a:rPr lang="cs-CZ" smtClean="0"/>
              <a:pPr/>
              <a:t>25.03.2022</a:t>
            </a:fld>
            <a:endParaRPr lang="cs-CZ" dirty="0"/>
          </a:p>
        </p:txBody>
      </p:sp>
      <p:sp>
        <p:nvSpPr>
          <p:cNvPr id="4" name="Zástupný symbol pro obrázek snímku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pPr rtl="0"/>
            <a:endParaRPr lang="cs-CZ" dirty="0"/>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dirty="0"/>
              <a:t>Kliknutím lze upravit styly předlohy textu.</a:t>
            </a:r>
          </a:p>
          <a:p>
            <a:pPr lvl="1" rtl="0"/>
            <a:r>
              <a:rPr lang="cs-CZ" dirty="0"/>
              <a:t>Druhá úroveň</a:t>
            </a:r>
          </a:p>
          <a:p>
            <a:pPr lvl="2" rtl="0"/>
            <a:r>
              <a:rPr lang="cs-CZ" dirty="0"/>
              <a:t>Třetí úroveň</a:t>
            </a:r>
          </a:p>
          <a:p>
            <a:pPr lvl="3" rtl="0"/>
            <a:r>
              <a:rPr lang="cs-CZ" dirty="0"/>
              <a:t>Čtvrtá úroveň</a:t>
            </a:r>
          </a:p>
          <a:p>
            <a:pPr lvl="4" rtl="0"/>
            <a:r>
              <a:rPr lang="cs-CZ" dirty="0"/>
              <a:t>Pátá úroveň</a:t>
            </a:r>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rtl="0">
              <a:defRPr sz="1200"/>
            </a:lvl1pPr>
          </a:lstStyle>
          <a:p>
            <a:pPr rtl="0"/>
            <a:endParaRPr lang="cs-CZ" dirty="0"/>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rtl="0">
              <a:defRPr sz="1200"/>
            </a:lvl1pPr>
          </a:lstStyle>
          <a:p>
            <a:fld id="{8DE0FDE7-FE71-46E3-9512-437B13AD5F46}" type="slidenum">
              <a:rPr lang="cs-CZ" smtClean="0"/>
              <a:pPr/>
              <a:t>‹#›</a:t>
            </a:fld>
            <a:endParaRPr lang="cs-CZ" dirty="0"/>
          </a:p>
        </p:txBody>
      </p:sp>
    </p:spTree>
    <p:extLst>
      <p:ext uri="{BB962C8B-B14F-4D97-AF65-F5344CB8AC3E}">
        <p14:creationId xmlns:p14="http://schemas.microsoft.com/office/powerpoint/2010/main" val="35669794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8DE0FDE7-FE71-46E3-9512-437B13AD5F46}" type="slidenum">
              <a:rPr lang="cs-CZ" smtClean="0"/>
              <a:pPr/>
              <a:t>1</a:t>
            </a:fld>
            <a:endParaRPr lang="cs-CZ" dirty="0"/>
          </a:p>
        </p:txBody>
      </p:sp>
    </p:spTree>
    <p:extLst>
      <p:ext uri="{BB962C8B-B14F-4D97-AF65-F5344CB8AC3E}">
        <p14:creationId xmlns:p14="http://schemas.microsoft.com/office/powerpoint/2010/main" val="24499289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8DE0FDE7-FE71-46E3-9512-437B13AD5F46}" type="slidenum">
              <a:rPr lang="cs-CZ" smtClean="0"/>
              <a:pPr/>
              <a:t>10</a:t>
            </a:fld>
            <a:endParaRPr lang="cs-CZ" dirty="0"/>
          </a:p>
        </p:txBody>
      </p:sp>
    </p:spTree>
    <p:extLst>
      <p:ext uri="{BB962C8B-B14F-4D97-AF65-F5344CB8AC3E}">
        <p14:creationId xmlns:p14="http://schemas.microsoft.com/office/powerpoint/2010/main" val="13933498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8DE0FDE7-FE71-46E3-9512-437B13AD5F46}" type="slidenum">
              <a:rPr lang="cs-CZ" smtClean="0"/>
              <a:pPr/>
              <a:t>11</a:t>
            </a:fld>
            <a:endParaRPr lang="cs-CZ" dirty="0"/>
          </a:p>
        </p:txBody>
      </p:sp>
    </p:spTree>
    <p:extLst>
      <p:ext uri="{BB962C8B-B14F-4D97-AF65-F5344CB8AC3E}">
        <p14:creationId xmlns:p14="http://schemas.microsoft.com/office/powerpoint/2010/main" val="5051461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8DE0FDE7-FE71-46E3-9512-437B13AD5F46}" type="slidenum">
              <a:rPr lang="cs-CZ" smtClean="0"/>
              <a:pPr/>
              <a:t>12</a:t>
            </a:fld>
            <a:endParaRPr lang="cs-CZ" dirty="0"/>
          </a:p>
        </p:txBody>
      </p:sp>
    </p:spTree>
    <p:extLst>
      <p:ext uri="{BB962C8B-B14F-4D97-AF65-F5344CB8AC3E}">
        <p14:creationId xmlns:p14="http://schemas.microsoft.com/office/powerpoint/2010/main" val="33052019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8DE0FDE7-FE71-46E3-9512-437B13AD5F46}" type="slidenum">
              <a:rPr lang="cs-CZ" smtClean="0"/>
              <a:pPr/>
              <a:t>13</a:t>
            </a:fld>
            <a:endParaRPr lang="cs-CZ" dirty="0"/>
          </a:p>
        </p:txBody>
      </p:sp>
    </p:spTree>
    <p:extLst>
      <p:ext uri="{BB962C8B-B14F-4D97-AF65-F5344CB8AC3E}">
        <p14:creationId xmlns:p14="http://schemas.microsoft.com/office/powerpoint/2010/main" val="16442836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8DE0FDE7-FE71-46E3-9512-437B13AD5F46}" type="slidenum">
              <a:rPr lang="cs-CZ" smtClean="0"/>
              <a:pPr/>
              <a:t>14</a:t>
            </a:fld>
            <a:endParaRPr lang="cs-CZ" dirty="0"/>
          </a:p>
        </p:txBody>
      </p:sp>
    </p:spTree>
    <p:extLst>
      <p:ext uri="{BB962C8B-B14F-4D97-AF65-F5344CB8AC3E}">
        <p14:creationId xmlns:p14="http://schemas.microsoft.com/office/powerpoint/2010/main" val="28818154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8DE0FDE7-FE71-46E3-9512-437B13AD5F46}" type="slidenum">
              <a:rPr lang="cs-CZ" smtClean="0"/>
              <a:pPr/>
              <a:t>15</a:t>
            </a:fld>
            <a:endParaRPr lang="cs-CZ" dirty="0"/>
          </a:p>
        </p:txBody>
      </p:sp>
    </p:spTree>
    <p:extLst>
      <p:ext uri="{BB962C8B-B14F-4D97-AF65-F5344CB8AC3E}">
        <p14:creationId xmlns:p14="http://schemas.microsoft.com/office/powerpoint/2010/main" val="21675296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8DE0FDE7-FE71-46E3-9512-437B13AD5F46}" type="slidenum">
              <a:rPr lang="cs-CZ" smtClean="0"/>
              <a:pPr/>
              <a:t>16</a:t>
            </a:fld>
            <a:endParaRPr lang="cs-CZ" dirty="0"/>
          </a:p>
        </p:txBody>
      </p:sp>
    </p:spTree>
    <p:extLst>
      <p:ext uri="{BB962C8B-B14F-4D97-AF65-F5344CB8AC3E}">
        <p14:creationId xmlns:p14="http://schemas.microsoft.com/office/powerpoint/2010/main" val="28241028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8DE0FDE7-FE71-46E3-9512-437B13AD5F46}" type="slidenum">
              <a:rPr lang="cs-CZ" smtClean="0"/>
              <a:pPr/>
              <a:t>17</a:t>
            </a:fld>
            <a:endParaRPr lang="cs-CZ" dirty="0"/>
          </a:p>
        </p:txBody>
      </p:sp>
    </p:spTree>
    <p:extLst>
      <p:ext uri="{BB962C8B-B14F-4D97-AF65-F5344CB8AC3E}">
        <p14:creationId xmlns:p14="http://schemas.microsoft.com/office/powerpoint/2010/main" val="31832837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8DE0FDE7-FE71-46E3-9512-437B13AD5F46}" type="slidenum">
              <a:rPr lang="cs-CZ" smtClean="0"/>
              <a:pPr/>
              <a:t>2</a:t>
            </a:fld>
            <a:endParaRPr lang="cs-CZ" dirty="0"/>
          </a:p>
        </p:txBody>
      </p:sp>
    </p:spTree>
    <p:extLst>
      <p:ext uri="{BB962C8B-B14F-4D97-AF65-F5344CB8AC3E}">
        <p14:creationId xmlns:p14="http://schemas.microsoft.com/office/powerpoint/2010/main" val="14302337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8DE0FDE7-FE71-46E3-9512-437B13AD5F46}" type="slidenum">
              <a:rPr lang="cs-CZ" smtClean="0"/>
              <a:pPr/>
              <a:t>3</a:t>
            </a:fld>
            <a:endParaRPr lang="cs-CZ" dirty="0"/>
          </a:p>
        </p:txBody>
      </p:sp>
    </p:spTree>
    <p:extLst>
      <p:ext uri="{BB962C8B-B14F-4D97-AF65-F5344CB8AC3E}">
        <p14:creationId xmlns:p14="http://schemas.microsoft.com/office/powerpoint/2010/main" val="14703083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8DE0FDE7-FE71-46E3-9512-437B13AD5F46}" type="slidenum">
              <a:rPr lang="cs-CZ" smtClean="0"/>
              <a:pPr/>
              <a:t>4</a:t>
            </a:fld>
            <a:endParaRPr lang="cs-CZ" dirty="0"/>
          </a:p>
        </p:txBody>
      </p:sp>
    </p:spTree>
    <p:extLst>
      <p:ext uri="{BB962C8B-B14F-4D97-AF65-F5344CB8AC3E}">
        <p14:creationId xmlns:p14="http://schemas.microsoft.com/office/powerpoint/2010/main" val="33253256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8DE0FDE7-FE71-46E3-9512-437B13AD5F46}" type="slidenum">
              <a:rPr lang="cs-CZ" smtClean="0"/>
              <a:pPr/>
              <a:t>5</a:t>
            </a:fld>
            <a:endParaRPr lang="cs-CZ" dirty="0"/>
          </a:p>
        </p:txBody>
      </p:sp>
    </p:spTree>
    <p:extLst>
      <p:ext uri="{BB962C8B-B14F-4D97-AF65-F5344CB8AC3E}">
        <p14:creationId xmlns:p14="http://schemas.microsoft.com/office/powerpoint/2010/main" val="25559072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8DE0FDE7-FE71-46E3-9512-437B13AD5F46}" type="slidenum">
              <a:rPr lang="cs-CZ" smtClean="0"/>
              <a:pPr/>
              <a:t>6</a:t>
            </a:fld>
            <a:endParaRPr lang="cs-CZ" dirty="0"/>
          </a:p>
        </p:txBody>
      </p:sp>
    </p:spTree>
    <p:extLst>
      <p:ext uri="{BB962C8B-B14F-4D97-AF65-F5344CB8AC3E}">
        <p14:creationId xmlns:p14="http://schemas.microsoft.com/office/powerpoint/2010/main" val="2477536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8DE0FDE7-FE71-46E3-9512-437B13AD5F46}" type="slidenum">
              <a:rPr lang="cs-CZ" smtClean="0"/>
              <a:pPr/>
              <a:t>7</a:t>
            </a:fld>
            <a:endParaRPr lang="cs-CZ" dirty="0"/>
          </a:p>
        </p:txBody>
      </p:sp>
    </p:spTree>
    <p:extLst>
      <p:ext uri="{BB962C8B-B14F-4D97-AF65-F5344CB8AC3E}">
        <p14:creationId xmlns:p14="http://schemas.microsoft.com/office/powerpoint/2010/main" val="40500835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8DE0FDE7-FE71-46E3-9512-437B13AD5F46}" type="slidenum">
              <a:rPr lang="cs-CZ" smtClean="0"/>
              <a:pPr/>
              <a:t>8</a:t>
            </a:fld>
            <a:endParaRPr lang="cs-CZ" dirty="0"/>
          </a:p>
        </p:txBody>
      </p:sp>
    </p:spTree>
    <p:extLst>
      <p:ext uri="{BB962C8B-B14F-4D97-AF65-F5344CB8AC3E}">
        <p14:creationId xmlns:p14="http://schemas.microsoft.com/office/powerpoint/2010/main" val="10422104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8DE0FDE7-FE71-46E3-9512-437B13AD5F46}" type="slidenum">
              <a:rPr lang="cs-CZ" smtClean="0"/>
              <a:pPr/>
              <a:t>9</a:t>
            </a:fld>
            <a:endParaRPr lang="cs-CZ" dirty="0"/>
          </a:p>
        </p:txBody>
      </p:sp>
    </p:spTree>
    <p:extLst>
      <p:ext uri="{BB962C8B-B14F-4D97-AF65-F5344CB8AC3E}">
        <p14:creationId xmlns:p14="http://schemas.microsoft.com/office/powerpoint/2010/main" val="37815056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674812" y="1524000"/>
            <a:ext cx="8839201" cy="3200400"/>
          </a:xfrm>
        </p:spPr>
        <p:txBody>
          <a:bodyPr rtlCol="0">
            <a:noAutofit/>
          </a:bodyPr>
          <a:lstStyle>
            <a:lvl1pPr algn="l" rtl="0">
              <a:defRPr sz="5400"/>
            </a:lvl1pPr>
          </a:lstStyle>
          <a:p>
            <a:pPr rtl="0"/>
            <a:r>
              <a:rPr lang="cs-CZ"/>
              <a:t>Kliknutím lze upravit styl.</a:t>
            </a:r>
            <a:endParaRPr lang="cs-CZ" dirty="0"/>
          </a:p>
        </p:txBody>
      </p:sp>
      <p:sp>
        <p:nvSpPr>
          <p:cNvPr id="3" name="Podnadpis 2"/>
          <p:cNvSpPr>
            <a:spLocks noGrp="1"/>
          </p:cNvSpPr>
          <p:nvPr>
            <p:ph type="subTitle" idx="1" hasCustomPrompt="1"/>
          </p:nvPr>
        </p:nvSpPr>
        <p:spPr>
          <a:xfrm>
            <a:off x="1674813" y="4876800"/>
            <a:ext cx="7162799" cy="990600"/>
          </a:xfrm>
        </p:spPr>
        <p:txBody>
          <a:bodyPr lIns="91440" rtlCol="0">
            <a:normAutofit/>
          </a:bodyPr>
          <a:lstStyle>
            <a:lvl1pPr marL="0" indent="0" algn="l" rtl="0">
              <a:spcBef>
                <a:spcPts val="0"/>
              </a:spcBef>
              <a:buNone/>
              <a:defRPr sz="2000" cap="all" spc="250" baseline="0">
                <a:solidFill>
                  <a:schemeClr val="bg2">
                    <a:lumMod val="75000"/>
                  </a:schemeClr>
                </a:solidFill>
              </a:defRPr>
            </a:lvl1pPr>
            <a:lvl2pPr marL="457200" indent="0" algn="ctr" rtl="0">
              <a:buNone/>
              <a:defRPr>
                <a:solidFill>
                  <a:schemeClr val="tx1">
                    <a:tint val="75000"/>
                  </a:schemeClr>
                </a:solidFill>
              </a:defRPr>
            </a:lvl2pPr>
            <a:lvl3pPr marL="914400" indent="0" algn="ctr" rtl="0">
              <a:buNone/>
              <a:defRPr>
                <a:solidFill>
                  <a:schemeClr val="tx1">
                    <a:tint val="75000"/>
                  </a:schemeClr>
                </a:solidFill>
              </a:defRPr>
            </a:lvl3pPr>
            <a:lvl4pPr marL="1371600" indent="0" algn="ctr" rtl="0">
              <a:buNone/>
              <a:defRPr>
                <a:solidFill>
                  <a:schemeClr val="tx1">
                    <a:tint val="75000"/>
                  </a:schemeClr>
                </a:solidFill>
              </a:defRPr>
            </a:lvl4pPr>
            <a:lvl5pPr marL="1828800" indent="0" algn="ctr" rtl="0">
              <a:buNone/>
              <a:defRPr>
                <a:solidFill>
                  <a:schemeClr val="tx1">
                    <a:tint val="75000"/>
                  </a:schemeClr>
                </a:solidFill>
              </a:defRPr>
            </a:lvl5pPr>
            <a:lvl6pPr marL="2286000" indent="0" algn="ctr" rtl="0">
              <a:buNone/>
              <a:defRPr>
                <a:solidFill>
                  <a:schemeClr val="tx1">
                    <a:tint val="75000"/>
                  </a:schemeClr>
                </a:solidFill>
              </a:defRPr>
            </a:lvl6pPr>
            <a:lvl7pPr marL="2743200" indent="0" algn="ctr" rtl="0">
              <a:buNone/>
              <a:defRPr>
                <a:solidFill>
                  <a:schemeClr val="tx1">
                    <a:tint val="75000"/>
                  </a:schemeClr>
                </a:solidFill>
              </a:defRPr>
            </a:lvl7pPr>
            <a:lvl8pPr marL="3200400" indent="0" algn="ctr" rtl="0">
              <a:buNone/>
              <a:defRPr>
                <a:solidFill>
                  <a:schemeClr val="tx1">
                    <a:tint val="75000"/>
                  </a:schemeClr>
                </a:solidFill>
              </a:defRPr>
            </a:lvl8pPr>
            <a:lvl9pPr marL="3657600" indent="0" algn="ctr" rtl="0">
              <a:buNone/>
              <a:defRPr>
                <a:solidFill>
                  <a:schemeClr val="tx1">
                    <a:tint val="75000"/>
                  </a:schemeClr>
                </a:solidFill>
              </a:defRPr>
            </a:lvl9pPr>
          </a:lstStyle>
          <a:p>
            <a:r>
              <a:rPr lang="cs-CZ" dirty="0"/>
              <a:t>Kliknutím lze upravit styl předlohy.</a:t>
            </a:r>
          </a:p>
        </p:txBody>
      </p:sp>
    </p:spTree>
    <p:extLst>
      <p:ext uri="{BB962C8B-B14F-4D97-AF65-F5344CB8AC3E}">
        <p14:creationId xmlns:p14="http://schemas.microsoft.com/office/powerpoint/2010/main" val="1988707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Alternativní obrázek s titulkem">
    <p:spTree>
      <p:nvGrpSpPr>
        <p:cNvPr id="1" name=""/>
        <p:cNvGrpSpPr/>
        <p:nvPr/>
      </p:nvGrpSpPr>
      <p:grpSpPr>
        <a:xfrm>
          <a:off x="0" y="0"/>
          <a:ext cx="0" cy="0"/>
          <a:chOff x="0" y="0"/>
          <a:chExt cx="0" cy="0"/>
        </a:xfrm>
      </p:grpSpPr>
      <p:sp>
        <p:nvSpPr>
          <p:cNvPr id="10" name="Obdélník 9"/>
          <p:cNvSpPr/>
          <p:nvPr/>
        </p:nvSpPr>
        <p:spPr>
          <a:xfrm>
            <a:off x="5393372" y="0"/>
            <a:ext cx="67954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cs-CZ" dirty="0"/>
          </a:p>
        </p:txBody>
      </p:sp>
      <p:sp>
        <p:nvSpPr>
          <p:cNvPr id="11" name="Obdélník 10"/>
          <p:cNvSpPr/>
          <p:nvPr/>
        </p:nvSpPr>
        <p:spPr>
          <a:xfrm>
            <a:off x="5484812" y="0"/>
            <a:ext cx="6704012" cy="6858000"/>
          </a:xfrm>
          <a:prstGeom prst="rect">
            <a:avLst/>
          </a:prstGeom>
          <a:solidFill>
            <a:schemeClr val="accent2">
              <a:lumMod val="7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cs-CZ" dirty="0"/>
          </a:p>
        </p:txBody>
      </p:sp>
      <p:sp>
        <p:nvSpPr>
          <p:cNvPr id="2" name="Nadpis 1"/>
          <p:cNvSpPr>
            <a:spLocks noGrp="1"/>
          </p:cNvSpPr>
          <p:nvPr>
            <p:ph type="title"/>
          </p:nvPr>
        </p:nvSpPr>
        <p:spPr>
          <a:xfrm>
            <a:off x="608013" y="685800"/>
            <a:ext cx="4267200" cy="3886200"/>
          </a:xfrm>
        </p:spPr>
        <p:txBody>
          <a:bodyPr rtlCol="0" anchor="b">
            <a:noAutofit/>
          </a:bodyPr>
          <a:lstStyle>
            <a:lvl1pPr algn="l" rtl="0">
              <a:defRPr sz="4000" b="0"/>
            </a:lvl1pPr>
          </a:lstStyle>
          <a:p>
            <a:pPr rtl="0"/>
            <a:r>
              <a:rPr lang="cs-CZ"/>
              <a:t>Kliknutím lze upravit styl.</a:t>
            </a:r>
            <a:endParaRPr lang="cs-CZ" dirty="0"/>
          </a:p>
        </p:txBody>
      </p:sp>
      <p:sp>
        <p:nvSpPr>
          <p:cNvPr id="4" name="Zástupný symbol pro text 3"/>
          <p:cNvSpPr>
            <a:spLocks noGrp="1"/>
          </p:cNvSpPr>
          <p:nvPr>
            <p:ph type="body" sz="half" idx="2" hasCustomPrompt="1"/>
          </p:nvPr>
        </p:nvSpPr>
        <p:spPr>
          <a:xfrm>
            <a:off x="608013" y="4724400"/>
            <a:ext cx="4267200" cy="1447800"/>
          </a:xfrm>
        </p:spPr>
        <p:txBody>
          <a:bodyPr rtlCol="0">
            <a:normAutofit/>
          </a:bodyPr>
          <a:lstStyle>
            <a:lvl1pPr marL="0" indent="0" algn="l" rtl="0">
              <a:spcBef>
                <a:spcPts val="1200"/>
              </a:spcBef>
              <a:buNone/>
              <a:defRPr sz="2000"/>
            </a:lvl1pPr>
            <a:lvl2pPr marL="457200" indent="0" algn="l" rtl="0">
              <a:buNone/>
              <a:defRPr sz="1200"/>
            </a:lvl2pPr>
            <a:lvl3pPr marL="914400" indent="0" algn="l" rtl="0">
              <a:buNone/>
              <a:defRPr sz="1000"/>
            </a:lvl3pPr>
            <a:lvl4pPr marL="1371600" indent="0" algn="l" rtl="0">
              <a:buNone/>
              <a:defRPr sz="900"/>
            </a:lvl4pPr>
            <a:lvl5pPr marL="1828800" indent="0" algn="l" rtl="0">
              <a:buNone/>
              <a:defRPr sz="900"/>
            </a:lvl5pPr>
            <a:lvl6pPr marL="2286000" indent="0" algn="l" rtl="0">
              <a:buNone/>
              <a:defRPr sz="900"/>
            </a:lvl6pPr>
            <a:lvl7pPr marL="2743200" indent="0" algn="l" rtl="0">
              <a:buNone/>
              <a:defRPr sz="900"/>
            </a:lvl7pPr>
            <a:lvl8pPr marL="3200400" indent="0" algn="l" rtl="0">
              <a:buNone/>
              <a:defRPr sz="900"/>
            </a:lvl8pPr>
            <a:lvl9pPr marL="3657600" indent="0" algn="l" rtl="0">
              <a:buNone/>
              <a:defRPr sz="900"/>
            </a:lvl9pPr>
          </a:lstStyle>
          <a:p>
            <a:pPr lvl="0" rtl="0"/>
            <a:r>
              <a:rPr lang="cs-CZ" dirty="0"/>
              <a:t>Upravit styly předlohy textu.</a:t>
            </a:r>
          </a:p>
        </p:txBody>
      </p:sp>
      <p:sp>
        <p:nvSpPr>
          <p:cNvPr id="3" name="Zástupný symbol obrázku 2" descr="Prázdný zástupný symbol pro přidání obrázku Klikněte na zástupný symbol a vyberte obrázek, který chcete přidat.&#10;"/>
          <p:cNvSpPr>
            <a:spLocks noGrp="1"/>
          </p:cNvSpPr>
          <p:nvPr>
            <p:ph type="pic" idx="1"/>
          </p:nvPr>
        </p:nvSpPr>
        <p:spPr>
          <a:xfrm>
            <a:off x="6094413" y="685800"/>
            <a:ext cx="5486400" cy="5486400"/>
          </a:xfrm>
          <a:solidFill>
            <a:schemeClr val="tx2">
              <a:lumMod val="10000"/>
            </a:schemeClr>
          </a:solidFill>
          <a:ln w="50800">
            <a:solidFill>
              <a:schemeClr val="tx1"/>
            </a:solidFill>
            <a:miter lim="800000"/>
          </a:ln>
          <a:effectLst>
            <a:outerShdw blurRad="190500" algn="ctr" rotWithShape="0">
              <a:prstClr val="black">
                <a:alpha val="50000"/>
              </a:prstClr>
            </a:outerShdw>
          </a:effectLst>
        </p:spPr>
        <p:txBody>
          <a:bodyPr rtlCol="0">
            <a:normAutofit/>
          </a:bodyPr>
          <a:lstStyle>
            <a:lvl1pPr marL="0" indent="0" algn="ctr" rtl="0">
              <a:buNone/>
              <a:defRPr sz="2400"/>
            </a:lvl1pPr>
            <a:lvl2pPr marL="457200" indent="0" algn="l" rtl="0">
              <a:buNone/>
              <a:defRPr sz="2800"/>
            </a:lvl2pPr>
            <a:lvl3pPr marL="914400" indent="0" algn="l" rtl="0">
              <a:buNone/>
              <a:defRPr sz="2400"/>
            </a:lvl3pPr>
            <a:lvl4pPr marL="1371600" indent="0" algn="l" rtl="0">
              <a:buNone/>
              <a:defRPr sz="2000"/>
            </a:lvl4pPr>
            <a:lvl5pPr marL="1828800" indent="0" algn="l" rtl="0">
              <a:buNone/>
              <a:defRPr sz="2000"/>
            </a:lvl5pPr>
            <a:lvl6pPr marL="2286000" indent="0" algn="l" rtl="0">
              <a:buNone/>
              <a:defRPr sz="2000"/>
            </a:lvl6pPr>
            <a:lvl7pPr marL="2743200" indent="0" algn="l" rtl="0">
              <a:buNone/>
              <a:defRPr sz="2000"/>
            </a:lvl7pPr>
            <a:lvl8pPr marL="3200400" indent="0" algn="l" rtl="0">
              <a:buNone/>
              <a:defRPr sz="2000"/>
            </a:lvl8pPr>
            <a:lvl9pPr marL="3657600" indent="0" algn="l" rtl="0">
              <a:buNone/>
              <a:defRPr sz="2000"/>
            </a:lvl9pPr>
          </a:lstStyle>
          <a:p>
            <a:pPr rtl="0"/>
            <a:r>
              <a:rPr lang="cs-CZ" dirty="0"/>
              <a:t>Kliknutím na ikonu přidáte obrázek.</a:t>
            </a:r>
          </a:p>
        </p:txBody>
      </p:sp>
      <p:sp>
        <p:nvSpPr>
          <p:cNvPr id="6" name="Zástupný symbol pro zápatí 5"/>
          <p:cNvSpPr>
            <a:spLocks noGrp="1"/>
          </p:cNvSpPr>
          <p:nvPr>
            <p:ph type="ftr" sz="quarter" idx="11"/>
          </p:nvPr>
        </p:nvSpPr>
        <p:spPr/>
        <p:txBody>
          <a:bodyPr rtlCol="0"/>
          <a:lstStyle>
            <a:lvl1pPr algn="l" rtl="0">
              <a:defRPr sz="1100"/>
            </a:lvl1pPr>
          </a:lstStyle>
          <a:p>
            <a:pPr rtl="0"/>
            <a:endParaRPr lang="cs-CZ" dirty="0"/>
          </a:p>
        </p:txBody>
      </p:sp>
      <p:sp>
        <p:nvSpPr>
          <p:cNvPr id="5" name="Zástupný symbol pro datum 4"/>
          <p:cNvSpPr>
            <a:spLocks noGrp="1"/>
          </p:cNvSpPr>
          <p:nvPr>
            <p:ph type="dt" sz="half" idx="10"/>
          </p:nvPr>
        </p:nvSpPr>
        <p:spPr/>
        <p:txBody>
          <a:bodyPr rtlCol="0"/>
          <a:lstStyle>
            <a:lvl1pPr algn="r" rtl="0">
              <a:defRPr sz="1100"/>
            </a:lvl1pPr>
          </a:lstStyle>
          <a:p>
            <a:fld id="{D96CDB09-5010-468D-966A-071420605F0C}" type="datetime1">
              <a:rPr lang="cs-CZ" smtClean="0"/>
              <a:pPr/>
              <a:t>25.03.2022</a:t>
            </a:fld>
            <a:endParaRPr lang="cs-CZ" dirty="0"/>
          </a:p>
        </p:txBody>
      </p:sp>
      <p:sp>
        <p:nvSpPr>
          <p:cNvPr id="7" name="Zástupný symbol pro číslo snímku 6"/>
          <p:cNvSpPr>
            <a:spLocks noGrp="1"/>
          </p:cNvSpPr>
          <p:nvPr>
            <p:ph type="sldNum" sz="quarter" idx="12"/>
          </p:nvPr>
        </p:nvSpPr>
        <p:spPr/>
        <p:txBody>
          <a:bodyPr rtlCol="0"/>
          <a:lstStyle>
            <a:lvl1pPr algn="r" rtl="0">
              <a:defRPr sz="1100"/>
            </a:lvl1pPr>
          </a:lstStyle>
          <a:p>
            <a:fld id="{299542E4-2CCF-42F6-9D92-ED568035133D}" type="slidenum">
              <a:rPr lang="cs-CZ" smtClean="0"/>
              <a:pPr/>
              <a:t>‹#›</a:t>
            </a:fld>
            <a:endParaRPr lang="cs-CZ" dirty="0"/>
          </a:p>
        </p:txBody>
      </p:sp>
    </p:spTree>
    <p:extLst>
      <p:ext uri="{BB962C8B-B14F-4D97-AF65-F5344CB8AC3E}">
        <p14:creationId xmlns:p14="http://schemas.microsoft.com/office/powerpoint/2010/main" val="2139536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rtlCol="0"/>
          <a:lstStyle>
            <a:lvl1pPr rtl="0">
              <a:defRPr/>
            </a:lvl1pPr>
          </a:lstStyle>
          <a:p>
            <a:pPr rtl="0"/>
            <a:r>
              <a:rPr lang="cs-CZ"/>
              <a:t>Kliknutím lze upravit styl.</a:t>
            </a:r>
            <a:endParaRPr lang="cs-CZ" dirty="0"/>
          </a:p>
        </p:txBody>
      </p:sp>
      <p:sp>
        <p:nvSpPr>
          <p:cNvPr id="3" name="Zástupný symbol pro svislý text 2"/>
          <p:cNvSpPr>
            <a:spLocks noGrp="1"/>
          </p:cNvSpPr>
          <p:nvPr>
            <p:ph type="body" orient="vert" idx="1" hasCustomPrompt="1"/>
          </p:nvPr>
        </p:nvSpPr>
        <p:spPr/>
        <p:txBody>
          <a:bodyPr vert="eaVert" rtlCol="0"/>
          <a:lstStyle>
            <a:lvl1pPr>
              <a:defRPr/>
            </a:lvl1pPr>
            <a:lvl5pPr algn="l" rtl="0">
              <a:defRPr/>
            </a:lvl5pPr>
            <a:lvl6pPr algn="l" rtl="0">
              <a:defRPr/>
            </a:lvl6pPr>
            <a:lvl7pPr algn="l" rtl="0">
              <a:defRPr/>
            </a:lvl7pPr>
            <a:lvl8pPr algn="l" rtl="0">
              <a:defRPr baseline="0"/>
            </a:lvl8pPr>
            <a:lvl9pPr algn="l" rtl="0">
              <a:defRPr baseline="0"/>
            </a:lvl9pPr>
          </a:lstStyle>
          <a:p>
            <a:pPr lvl="0" rtl="0"/>
            <a:r>
              <a:rPr lang="cs-CZ" dirty="0"/>
              <a:t>Upravit styly předlohy textu.</a:t>
            </a:r>
          </a:p>
          <a:p>
            <a:pPr lvl="1" rtl="0"/>
            <a:r>
              <a:rPr lang="cs-CZ" dirty="0"/>
              <a:t>Druhá úroveň</a:t>
            </a:r>
          </a:p>
          <a:p>
            <a:pPr lvl="2" rtl="0"/>
            <a:r>
              <a:rPr lang="cs-CZ" dirty="0"/>
              <a:t>Třetí úroveň</a:t>
            </a:r>
          </a:p>
          <a:p>
            <a:pPr lvl="3" rtl="0"/>
            <a:r>
              <a:rPr lang="cs-CZ" dirty="0"/>
              <a:t>Čtvrtá úroveň</a:t>
            </a:r>
          </a:p>
          <a:p>
            <a:pPr lvl="4" rtl="0"/>
            <a:r>
              <a:rPr lang="cs-CZ" dirty="0"/>
              <a:t>Pátá úroveň</a:t>
            </a:r>
          </a:p>
        </p:txBody>
      </p:sp>
      <p:sp>
        <p:nvSpPr>
          <p:cNvPr id="5" name="Zástupný symbol pro zápatí 4"/>
          <p:cNvSpPr>
            <a:spLocks noGrp="1"/>
          </p:cNvSpPr>
          <p:nvPr>
            <p:ph type="ftr" sz="quarter" idx="11"/>
          </p:nvPr>
        </p:nvSpPr>
        <p:spPr/>
        <p:txBody>
          <a:bodyPr rtlCol="0"/>
          <a:lstStyle>
            <a:lvl1pPr algn="l" rtl="0">
              <a:defRPr sz="1100"/>
            </a:lvl1pPr>
          </a:lstStyle>
          <a:p>
            <a:pPr rtl="0"/>
            <a:endParaRPr lang="cs-CZ" dirty="0"/>
          </a:p>
        </p:txBody>
      </p:sp>
      <p:sp>
        <p:nvSpPr>
          <p:cNvPr id="4" name="Zástupný symbol pro datum 3"/>
          <p:cNvSpPr>
            <a:spLocks noGrp="1"/>
          </p:cNvSpPr>
          <p:nvPr>
            <p:ph type="dt" sz="half" idx="10"/>
          </p:nvPr>
        </p:nvSpPr>
        <p:spPr/>
        <p:txBody>
          <a:bodyPr rtlCol="0"/>
          <a:lstStyle>
            <a:lvl1pPr algn="r" rtl="0">
              <a:defRPr sz="1100"/>
            </a:lvl1pPr>
          </a:lstStyle>
          <a:p>
            <a:fld id="{96D0A20B-ED95-4F23-A740-0A686F53B7F9}" type="datetime1">
              <a:rPr lang="cs-CZ" smtClean="0"/>
              <a:pPr/>
              <a:t>25.03.2022</a:t>
            </a:fld>
            <a:endParaRPr lang="cs-CZ" dirty="0"/>
          </a:p>
        </p:txBody>
      </p:sp>
      <p:sp>
        <p:nvSpPr>
          <p:cNvPr id="6" name="Zástupný symbol pro číslo snímku 5"/>
          <p:cNvSpPr>
            <a:spLocks noGrp="1"/>
          </p:cNvSpPr>
          <p:nvPr>
            <p:ph type="sldNum" sz="quarter" idx="12"/>
          </p:nvPr>
        </p:nvSpPr>
        <p:spPr/>
        <p:txBody>
          <a:bodyPr rtlCol="0"/>
          <a:lstStyle>
            <a:lvl1pPr algn="r" rtl="0">
              <a:defRPr sz="1100"/>
            </a:lvl1pPr>
          </a:lstStyle>
          <a:p>
            <a:fld id="{299542E4-2CCF-42F6-9D92-ED568035133D}" type="slidenum">
              <a:rPr lang="cs-CZ" smtClean="0"/>
              <a:pPr/>
              <a:t>‹#›</a:t>
            </a:fld>
            <a:endParaRPr lang="cs-CZ" dirty="0"/>
          </a:p>
        </p:txBody>
      </p:sp>
    </p:spTree>
    <p:extLst>
      <p:ext uri="{BB962C8B-B14F-4D97-AF65-F5344CB8AC3E}">
        <p14:creationId xmlns:p14="http://schemas.microsoft.com/office/powerpoint/2010/main" val="214899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9675812" y="685801"/>
            <a:ext cx="1219201" cy="5486400"/>
          </a:xfrm>
        </p:spPr>
        <p:txBody>
          <a:bodyPr vert="eaVert" rtlCol="0"/>
          <a:lstStyle>
            <a:lvl1pPr rtl="0">
              <a:defRPr/>
            </a:lvl1pPr>
          </a:lstStyle>
          <a:p>
            <a:pPr rtl="0"/>
            <a:r>
              <a:rPr lang="cs-CZ"/>
              <a:t>Kliknutím lze upravit styl.</a:t>
            </a:r>
            <a:endParaRPr lang="cs-CZ" dirty="0"/>
          </a:p>
        </p:txBody>
      </p:sp>
      <p:sp>
        <p:nvSpPr>
          <p:cNvPr id="3" name="Zástupný symbol pro svislý text 2"/>
          <p:cNvSpPr>
            <a:spLocks noGrp="1"/>
          </p:cNvSpPr>
          <p:nvPr>
            <p:ph type="body" orient="vert" idx="1" hasCustomPrompt="1"/>
          </p:nvPr>
        </p:nvSpPr>
        <p:spPr>
          <a:xfrm>
            <a:off x="1293813" y="685800"/>
            <a:ext cx="8153399" cy="5486400"/>
          </a:xfrm>
        </p:spPr>
        <p:txBody>
          <a:bodyPr vert="eaVert" rtlCol="0"/>
          <a:lstStyle>
            <a:lvl1pPr>
              <a:defRPr/>
            </a:lvl1pPr>
            <a:lvl5pPr algn="l" rtl="0">
              <a:defRPr/>
            </a:lvl5pPr>
            <a:lvl6pPr algn="l" rtl="0">
              <a:defRPr/>
            </a:lvl6pPr>
            <a:lvl7pPr algn="l" rtl="0">
              <a:defRPr/>
            </a:lvl7pPr>
            <a:lvl8pPr algn="l" rtl="0">
              <a:defRPr baseline="0"/>
            </a:lvl8pPr>
            <a:lvl9pPr algn="l" rtl="0">
              <a:defRPr baseline="0"/>
            </a:lvl9pPr>
          </a:lstStyle>
          <a:p>
            <a:pPr lvl="0" rtl="0"/>
            <a:r>
              <a:rPr lang="cs-CZ" dirty="0"/>
              <a:t>Upravit styly předlohy textu.</a:t>
            </a:r>
          </a:p>
          <a:p>
            <a:pPr lvl="1" rtl="0"/>
            <a:r>
              <a:rPr lang="cs-CZ" dirty="0"/>
              <a:t>Druhá úroveň</a:t>
            </a:r>
          </a:p>
          <a:p>
            <a:pPr lvl="2" rtl="0"/>
            <a:r>
              <a:rPr lang="cs-CZ" dirty="0"/>
              <a:t>Třetí úroveň</a:t>
            </a:r>
          </a:p>
          <a:p>
            <a:pPr lvl="3" rtl="0"/>
            <a:r>
              <a:rPr lang="cs-CZ" dirty="0"/>
              <a:t>Čtvrtá úroveň</a:t>
            </a:r>
          </a:p>
          <a:p>
            <a:pPr lvl="4" rtl="0"/>
            <a:r>
              <a:rPr lang="cs-CZ" dirty="0"/>
              <a:t>Pátá úroveň</a:t>
            </a:r>
          </a:p>
        </p:txBody>
      </p:sp>
      <p:sp>
        <p:nvSpPr>
          <p:cNvPr id="5" name="Zástupný symbol pro zápatí 4"/>
          <p:cNvSpPr>
            <a:spLocks noGrp="1"/>
          </p:cNvSpPr>
          <p:nvPr>
            <p:ph type="ftr" sz="quarter" idx="11"/>
          </p:nvPr>
        </p:nvSpPr>
        <p:spPr/>
        <p:txBody>
          <a:bodyPr rtlCol="0"/>
          <a:lstStyle>
            <a:lvl1pPr algn="l" rtl="0">
              <a:defRPr sz="1100"/>
            </a:lvl1pPr>
          </a:lstStyle>
          <a:p>
            <a:pPr rtl="0"/>
            <a:endParaRPr lang="cs-CZ" dirty="0"/>
          </a:p>
        </p:txBody>
      </p:sp>
      <p:sp>
        <p:nvSpPr>
          <p:cNvPr id="4" name="Zástupný symbol pro datum 3"/>
          <p:cNvSpPr>
            <a:spLocks noGrp="1"/>
          </p:cNvSpPr>
          <p:nvPr>
            <p:ph type="dt" sz="half" idx="10"/>
          </p:nvPr>
        </p:nvSpPr>
        <p:spPr/>
        <p:txBody>
          <a:bodyPr rtlCol="0"/>
          <a:lstStyle>
            <a:lvl1pPr algn="r" rtl="0">
              <a:defRPr sz="1100"/>
            </a:lvl1pPr>
          </a:lstStyle>
          <a:p>
            <a:fld id="{1CC12C6A-B604-4443-94AC-83CE051ADC20}" type="datetime1">
              <a:rPr lang="cs-CZ" smtClean="0"/>
              <a:pPr/>
              <a:t>25.03.2022</a:t>
            </a:fld>
            <a:endParaRPr lang="cs-CZ" dirty="0"/>
          </a:p>
        </p:txBody>
      </p:sp>
      <p:sp>
        <p:nvSpPr>
          <p:cNvPr id="6" name="Zástupný symbol pro číslo snímku 5"/>
          <p:cNvSpPr>
            <a:spLocks noGrp="1"/>
          </p:cNvSpPr>
          <p:nvPr>
            <p:ph type="sldNum" sz="quarter" idx="12"/>
          </p:nvPr>
        </p:nvSpPr>
        <p:spPr/>
        <p:txBody>
          <a:bodyPr rtlCol="0"/>
          <a:lstStyle>
            <a:lvl1pPr algn="l" rtl="0">
              <a:defRPr sz="1100"/>
            </a:lvl1pPr>
          </a:lstStyle>
          <a:p>
            <a:pPr algn="r"/>
            <a:fld id="{299542E4-2CCF-42F6-9D92-ED568035133D}" type="slidenum">
              <a:rPr lang="cs-CZ" smtClean="0"/>
              <a:pPr algn="r"/>
              <a:t>‹#›</a:t>
            </a:fld>
            <a:endParaRPr lang="cs-CZ" dirty="0"/>
          </a:p>
        </p:txBody>
      </p:sp>
    </p:spTree>
    <p:extLst>
      <p:ext uri="{BB962C8B-B14F-4D97-AF65-F5344CB8AC3E}">
        <p14:creationId xmlns:p14="http://schemas.microsoft.com/office/powerpoint/2010/main" val="3127202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rtlCol="0"/>
          <a:lstStyle>
            <a:lvl1pPr rtl="0">
              <a:defRPr/>
            </a:lvl1pPr>
          </a:lstStyle>
          <a:p>
            <a:pPr rtl="0"/>
            <a:r>
              <a:rPr lang="cs-CZ"/>
              <a:t>Kliknutím lze upravit styl.</a:t>
            </a:r>
            <a:endParaRPr lang="cs-CZ" dirty="0"/>
          </a:p>
        </p:txBody>
      </p:sp>
      <p:sp>
        <p:nvSpPr>
          <p:cNvPr id="3" name="Zástupný symbol pro obsah 2"/>
          <p:cNvSpPr>
            <a:spLocks noGrp="1"/>
          </p:cNvSpPr>
          <p:nvPr>
            <p:ph idx="1"/>
          </p:nvPr>
        </p:nvSpPr>
        <p:spPr/>
        <p:txBody>
          <a:bodyPr rtlCol="0"/>
          <a:lstStyle>
            <a:lvl5pPr algn="l" rtl="0">
              <a:defRPr/>
            </a:lvl5pPr>
            <a:lvl6pPr algn="l" rtl="0">
              <a:defRPr/>
            </a:lvl6pPr>
            <a:lvl7pPr algn="l" rtl="0">
              <a:defRPr/>
            </a:lvl7pPr>
            <a:lvl8pPr algn="l" rtl="0">
              <a:defRPr/>
            </a:lvl8pPr>
            <a:lvl9pPr algn="l" rtl="0">
              <a:defRPr/>
            </a:lvl9pPr>
          </a:lstStyle>
          <a:p>
            <a:pPr lvl="0" rtl="0"/>
            <a:r>
              <a:rPr lang="cs-CZ"/>
              <a:t>Upravte styly předlohy textu.</a:t>
            </a:r>
          </a:p>
          <a:p>
            <a:pPr lvl="1" rtl="0"/>
            <a:r>
              <a:rPr lang="cs-CZ"/>
              <a:t>Druhá úroveň</a:t>
            </a:r>
          </a:p>
          <a:p>
            <a:pPr lvl="2" rtl="0"/>
            <a:r>
              <a:rPr lang="cs-CZ"/>
              <a:t>Třetí úroveň</a:t>
            </a:r>
          </a:p>
          <a:p>
            <a:pPr lvl="3" rtl="0"/>
            <a:r>
              <a:rPr lang="cs-CZ"/>
              <a:t>Čtvrtá úroveň</a:t>
            </a:r>
          </a:p>
          <a:p>
            <a:pPr lvl="4" rtl="0"/>
            <a:r>
              <a:rPr lang="cs-CZ"/>
              <a:t>Pátá úroveň</a:t>
            </a:r>
            <a:endParaRPr lang="cs-CZ" dirty="0"/>
          </a:p>
        </p:txBody>
      </p:sp>
      <p:sp>
        <p:nvSpPr>
          <p:cNvPr id="5" name="Zástupný symbol pro zápatí 4"/>
          <p:cNvSpPr>
            <a:spLocks noGrp="1"/>
          </p:cNvSpPr>
          <p:nvPr>
            <p:ph type="ftr" sz="quarter" idx="11"/>
          </p:nvPr>
        </p:nvSpPr>
        <p:spPr/>
        <p:txBody>
          <a:bodyPr rtlCol="0"/>
          <a:lstStyle>
            <a:lvl1pPr algn="l" rtl="0">
              <a:defRPr sz="1100"/>
            </a:lvl1pPr>
          </a:lstStyle>
          <a:p>
            <a:pPr rtl="0"/>
            <a:endParaRPr lang="cs-CZ" dirty="0"/>
          </a:p>
        </p:txBody>
      </p:sp>
      <p:sp>
        <p:nvSpPr>
          <p:cNvPr id="4" name="Zástupný symbol pro datum 3"/>
          <p:cNvSpPr>
            <a:spLocks noGrp="1"/>
          </p:cNvSpPr>
          <p:nvPr>
            <p:ph type="dt" sz="half" idx="10"/>
          </p:nvPr>
        </p:nvSpPr>
        <p:spPr/>
        <p:txBody>
          <a:bodyPr rtlCol="0"/>
          <a:lstStyle>
            <a:lvl1pPr algn="r" rtl="0">
              <a:defRPr sz="1100"/>
            </a:lvl1pPr>
          </a:lstStyle>
          <a:p>
            <a:fld id="{5F6F68B0-02CC-4855-AD12-E40EF30E2618}" type="datetime1">
              <a:rPr lang="cs-CZ" smtClean="0"/>
              <a:pPr/>
              <a:t>25.03.2022</a:t>
            </a:fld>
            <a:endParaRPr lang="cs-CZ" dirty="0"/>
          </a:p>
        </p:txBody>
      </p:sp>
      <p:sp>
        <p:nvSpPr>
          <p:cNvPr id="6" name="Zástupný symbol pro číslo snímku 5"/>
          <p:cNvSpPr>
            <a:spLocks noGrp="1"/>
          </p:cNvSpPr>
          <p:nvPr>
            <p:ph type="sldNum" sz="quarter" idx="12"/>
          </p:nvPr>
        </p:nvSpPr>
        <p:spPr/>
        <p:txBody>
          <a:bodyPr rtlCol="0"/>
          <a:lstStyle>
            <a:lvl1pPr algn="r" rtl="0">
              <a:defRPr sz="1100"/>
            </a:lvl1pPr>
          </a:lstStyle>
          <a:p>
            <a:fld id="{299542E4-2CCF-42F6-9D92-ED568035133D}" type="slidenum">
              <a:rPr lang="cs-CZ" smtClean="0"/>
              <a:pPr/>
              <a:t>‹#›</a:t>
            </a:fld>
            <a:endParaRPr lang="cs-CZ" dirty="0"/>
          </a:p>
        </p:txBody>
      </p:sp>
    </p:spTree>
    <p:extLst>
      <p:ext uri="{BB962C8B-B14F-4D97-AF65-F5344CB8AC3E}">
        <p14:creationId xmlns:p14="http://schemas.microsoft.com/office/powerpoint/2010/main" val="440086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p:cNvSpPr>
            <a:spLocks noGrp="1"/>
          </p:cNvSpPr>
          <p:nvPr>
            <p:ph type="title"/>
          </p:nvPr>
        </p:nvSpPr>
        <p:spPr>
          <a:xfrm>
            <a:off x="1293813" y="3429000"/>
            <a:ext cx="9601201" cy="2286000"/>
          </a:xfrm>
        </p:spPr>
        <p:txBody>
          <a:bodyPr rtlCol="0" anchor="b">
            <a:normAutofit/>
          </a:bodyPr>
          <a:lstStyle>
            <a:lvl1pPr algn="l" rtl="0">
              <a:defRPr sz="4800" b="0" cap="none" baseline="0"/>
            </a:lvl1pPr>
          </a:lstStyle>
          <a:p>
            <a:pPr rtl="0"/>
            <a:r>
              <a:rPr lang="cs-CZ"/>
              <a:t>Kliknutím lze upravit styl.</a:t>
            </a:r>
            <a:endParaRPr lang="cs-CZ" dirty="0"/>
          </a:p>
        </p:txBody>
      </p:sp>
      <p:sp>
        <p:nvSpPr>
          <p:cNvPr id="3" name="Zástupný symbol pro text 2"/>
          <p:cNvSpPr>
            <a:spLocks noGrp="1"/>
          </p:cNvSpPr>
          <p:nvPr>
            <p:ph type="body" idx="1" hasCustomPrompt="1"/>
          </p:nvPr>
        </p:nvSpPr>
        <p:spPr>
          <a:xfrm>
            <a:off x="1293813" y="685800"/>
            <a:ext cx="7543800" cy="1066800"/>
          </a:xfrm>
        </p:spPr>
        <p:txBody>
          <a:bodyPr lIns="91440" rtlCol="0" anchor="t"/>
          <a:lstStyle>
            <a:lvl1pPr marL="0" indent="0" algn="l" rtl="0">
              <a:spcBef>
                <a:spcPts val="0"/>
              </a:spcBef>
              <a:buNone/>
              <a:defRPr sz="2000" cap="all" spc="250" baseline="0">
                <a:solidFill>
                  <a:schemeClr val="bg2"/>
                </a:solidFill>
              </a:defRPr>
            </a:lvl1pPr>
            <a:lvl2pPr marL="457200" indent="0" algn="l" rtl="0">
              <a:buNone/>
              <a:defRPr sz="1800">
                <a:solidFill>
                  <a:schemeClr val="tx1">
                    <a:tint val="75000"/>
                  </a:schemeClr>
                </a:solidFill>
              </a:defRPr>
            </a:lvl2pPr>
            <a:lvl3pPr marL="914400" indent="0" algn="l" rtl="0">
              <a:buNone/>
              <a:defRPr sz="1600">
                <a:solidFill>
                  <a:schemeClr val="tx1">
                    <a:tint val="75000"/>
                  </a:schemeClr>
                </a:solidFill>
              </a:defRPr>
            </a:lvl3pPr>
            <a:lvl4pPr marL="1371600" indent="0" algn="l" rtl="0">
              <a:buNone/>
              <a:defRPr sz="1400">
                <a:solidFill>
                  <a:schemeClr val="tx1">
                    <a:tint val="75000"/>
                  </a:schemeClr>
                </a:solidFill>
              </a:defRPr>
            </a:lvl4pPr>
            <a:lvl5pPr marL="1828800" indent="0" algn="l" rtl="0">
              <a:buNone/>
              <a:defRPr sz="1400">
                <a:solidFill>
                  <a:schemeClr val="tx1">
                    <a:tint val="75000"/>
                  </a:schemeClr>
                </a:solidFill>
              </a:defRPr>
            </a:lvl5pPr>
            <a:lvl6pPr marL="2286000" indent="0" algn="l" rtl="0">
              <a:buNone/>
              <a:defRPr sz="1400">
                <a:solidFill>
                  <a:schemeClr val="tx1">
                    <a:tint val="75000"/>
                  </a:schemeClr>
                </a:solidFill>
              </a:defRPr>
            </a:lvl6pPr>
            <a:lvl7pPr marL="2743200" indent="0" algn="l" rtl="0">
              <a:buNone/>
              <a:defRPr sz="1400">
                <a:solidFill>
                  <a:schemeClr val="tx1">
                    <a:tint val="75000"/>
                  </a:schemeClr>
                </a:solidFill>
              </a:defRPr>
            </a:lvl7pPr>
            <a:lvl8pPr marL="3200400" indent="0" algn="l" rtl="0">
              <a:buNone/>
              <a:defRPr sz="1400">
                <a:solidFill>
                  <a:schemeClr val="tx1">
                    <a:tint val="75000"/>
                  </a:schemeClr>
                </a:solidFill>
              </a:defRPr>
            </a:lvl8pPr>
            <a:lvl9pPr marL="3657600" indent="0" algn="l" rtl="0">
              <a:buNone/>
              <a:defRPr sz="1400">
                <a:solidFill>
                  <a:schemeClr val="tx1">
                    <a:tint val="75000"/>
                  </a:schemeClr>
                </a:solidFill>
              </a:defRPr>
            </a:lvl9pPr>
          </a:lstStyle>
          <a:p>
            <a:pPr lvl="0" rtl="0"/>
            <a:r>
              <a:rPr lang="cs-CZ" dirty="0"/>
              <a:t>Upravit styly předlohy textu.</a:t>
            </a:r>
          </a:p>
        </p:txBody>
      </p:sp>
      <p:sp>
        <p:nvSpPr>
          <p:cNvPr id="5" name="Zástupný symbol pro zápatí 4"/>
          <p:cNvSpPr>
            <a:spLocks noGrp="1"/>
          </p:cNvSpPr>
          <p:nvPr>
            <p:ph type="ftr" sz="quarter" idx="11"/>
          </p:nvPr>
        </p:nvSpPr>
        <p:spPr/>
        <p:txBody>
          <a:bodyPr rtlCol="0"/>
          <a:lstStyle>
            <a:lvl1pPr algn="l" rtl="0">
              <a:defRPr sz="1100"/>
            </a:lvl1pPr>
          </a:lstStyle>
          <a:p>
            <a:pPr rtl="0"/>
            <a:endParaRPr lang="cs-CZ" dirty="0"/>
          </a:p>
        </p:txBody>
      </p:sp>
      <p:sp>
        <p:nvSpPr>
          <p:cNvPr id="4" name="Zástupný symbol pro datum 3"/>
          <p:cNvSpPr>
            <a:spLocks noGrp="1"/>
          </p:cNvSpPr>
          <p:nvPr>
            <p:ph type="dt" sz="half" idx="10"/>
          </p:nvPr>
        </p:nvSpPr>
        <p:spPr/>
        <p:txBody>
          <a:bodyPr rtlCol="0"/>
          <a:lstStyle>
            <a:lvl1pPr algn="r" rtl="0">
              <a:defRPr sz="1100"/>
            </a:lvl1pPr>
          </a:lstStyle>
          <a:p>
            <a:fld id="{21F974B1-47CB-4CA0-B43C-A59C3990E139}" type="datetime1">
              <a:rPr lang="cs-CZ" smtClean="0"/>
              <a:pPr/>
              <a:t>25.03.2022</a:t>
            </a:fld>
            <a:endParaRPr lang="cs-CZ" dirty="0"/>
          </a:p>
        </p:txBody>
      </p:sp>
      <p:sp>
        <p:nvSpPr>
          <p:cNvPr id="6" name="Zástupný symbol pro číslo snímku 5"/>
          <p:cNvSpPr>
            <a:spLocks noGrp="1"/>
          </p:cNvSpPr>
          <p:nvPr>
            <p:ph type="sldNum" sz="quarter" idx="12"/>
          </p:nvPr>
        </p:nvSpPr>
        <p:spPr/>
        <p:txBody>
          <a:bodyPr rtlCol="0"/>
          <a:lstStyle>
            <a:lvl1pPr algn="r" rtl="0">
              <a:defRPr sz="1100"/>
            </a:lvl1pPr>
          </a:lstStyle>
          <a:p>
            <a:fld id="{299542E4-2CCF-42F6-9D92-ED568035133D}" type="slidenum">
              <a:rPr lang="cs-CZ" smtClean="0"/>
              <a:pPr/>
              <a:t>‹#›</a:t>
            </a:fld>
            <a:endParaRPr lang="cs-CZ" dirty="0"/>
          </a:p>
        </p:txBody>
      </p:sp>
    </p:spTree>
    <p:extLst>
      <p:ext uri="{BB962C8B-B14F-4D97-AF65-F5344CB8AC3E}">
        <p14:creationId xmlns:p14="http://schemas.microsoft.com/office/powerpoint/2010/main" val="3357889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ě obsahové části">
    <p:spTree>
      <p:nvGrpSpPr>
        <p:cNvPr id="1" name=""/>
        <p:cNvGrpSpPr/>
        <p:nvPr/>
      </p:nvGrpSpPr>
      <p:grpSpPr>
        <a:xfrm>
          <a:off x="0" y="0"/>
          <a:ext cx="0" cy="0"/>
          <a:chOff x="0" y="0"/>
          <a:chExt cx="0" cy="0"/>
        </a:xfrm>
      </p:grpSpPr>
      <p:sp>
        <p:nvSpPr>
          <p:cNvPr id="2" name="Nadpis 1"/>
          <p:cNvSpPr>
            <a:spLocks noGrp="1"/>
          </p:cNvSpPr>
          <p:nvPr>
            <p:ph type="title"/>
          </p:nvPr>
        </p:nvSpPr>
        <p:spPr/>
        <p:txBody>
          <a:bodyPr rtlCol="0"/>
          <a:lstStyle>
            <a:lvl1pPr rtl="0">
              <a:defRPr/>
            </a:lvl1pPr>
          </a:lstStyle>
          <a:p>
            <a:pPr rtl="0"/>
            <a:r>
              <a:rPr lang="cs-CZ"/>
              <a:t>Kliknutím lze upravit styl.</a:t>
            </a:r>
            <a:endParaRPr lang="cs-CZ" dirty="0"/>
          </a:p>
        </p:txBody>
      </p:sp>
      <p:sp>
        <p:nvSpPr>
          <p:cNvPr id="3" name="Zástupný symbol pro obsah 2"/>
          <p:cNvSpPr>
            <a:spLocks noGrp="1"/>
          </p:cNvSpPr>
          <p:nvPr>
            <p:ph sz="half" idx="1" hasCustomPrompt="1"/>
          </p:nvPr>
        </p:nvSpPr>
        <p:spPr>
          <a:xfrm>
            <a:off x="1293813" y="1828800"/>
            <a:ext cx="4648199" cy="4343400"/>
          </a:xfrm>
        </p:spPr>
        <p:txBody>
          <a:bodyPr rtlCol="0">
            <a:normAutofit/>
          </a:bodyPr>
          <a:lstStyle>
            <a:lvl1pPr algn="l" rtl="0">
              <a:defRPr sz="2400"/>
            </a:lvl1pPr>
            <a:lvl2pPr algn="l" rtl="0">
              <a:defRPr sz="2000"/>
            </a:lvl2pPr>
            <a:lvl3pPr algn="l" rtl="0">
              <a:defRPr sz="1800"/>
            </a:lvl3pPr>
            <a:lvl4pPr algn="l" rtl="0">
              <a:defRPr sz="1600"/>
            </a:lvl4pPr>
            <a:lvl5pPr algn="l" rtl="0">
              <a:defRPr sz="1600"/>
            </a:lvl5pPr>
            <a:lvl6pPr algn="l" rtl="0">
              <a:defRPr sz="1600"/>
            </a:lvl6pPr>
            <a:lvl7pPr algn="l" rtl="0">
              <a:defRPr sz="1600"/>
            </a:lvl7pPr>
            <a:lvl8pPr algn="l" rtl="0">
              <a:defRPr sz="1600"/>
            </a:lvl8pPr>
            <a:lvl9pPr algn="l" rtl="0">
              <a:defRPr sz="1600"/>
            </a:lvl9pPr>
          </a:lstStyle>
          <a:p>
            <a:pPr lvl="0" rtl="0"/>
            <a:r>
              <a:rPr lang="cs-CZ" dirty="0"/>
              <a:t>Upravit styly předlohy textu.</a:t>
            </a:r>
          </a:p>
          <a:p>
            <a:pPr lvl="1" rtl="0"/>
            <a:r>
              <a:rPr lang="cs-CZ" dirty="0"/>
              <a:t>Druhá úroveň</a:t>
            </a:r>
          </a:p>
          <a:p>
            <a:pPr lvl="2" rtl="0"/>
            <a:r>
              <a:rPr lang="cs-CZ" dirty="0"/>
              <a:t>Třetí úroveň</a:t>
            </a:r>
          </a:p>
          <a:p>
            <a:pPr lvl="3" rtl="0"/>
            <a:r>
              <a:rPr lang="cs-CZ" dirty="0"/>
              <a:t>Čtvrtá úroveň</a:t>
            </a:r>
          </a:p>
          <a:p>
            <a:pPr lvl="4" rtl="0"/>
            <a:r>
              <a:rPr lang="cs-CZ" dirty="0"/>
              <a:t>Pátá úroveň</a:t>
            </a:r>
          </a:p>
        </p:txBody>
      </p:sp>
      <p:sp>
        <p:nvSpPr>
          <p:cNvPr id="4" name="Zástupný symbol pro obsah 3"/>
          <p:cNvSpPr>
            <a:spLocks noGrp="1"/>
          </p:cNvSpPr>
          <p:nvPr>
            <p:ph sz="half" idx="2" hasCustomPrompt="1"/>
          </p:nvPr>
        </p:nvSpPr>
        <p:spPr>
          <a:xfrm>
            <a:off x="6246812" y="1828801"/>
            <a:ext cx="4648202" cy="4343400"/>
          </a:xfrm>
        </p:spPr>
        <p:txBody>
          <a:bodyPr rtlCol="0">
            <a:normAutofit/>
          </a:bodyPr>
          <a:lstStyle>
            <a:lvl1pPr algn="l" rtl="0">
              <a:defRPr sz="2400"/>
            </a:lvl1pPr>
            <a:lvl2pPr algn="l" rtl="0">
              <a:defRPr sz="2000"/>
            </a:lvl2pPr>
            <a:lvl3pPr algn="l" rtl="0">
              <a:defRPr sz="1800"/>
            </a:lvl3pPr>
            <a:lvl4pPr algn="l" rtl="0">
              <a:defRPr sz="1600"/>
            </a:lvl4pPr>
            <a:lvl5pPr algn="l" rtl="0">
              <a:defRPr sz="1600"/>
            </a:lvl5pPr>
            <a:lvl6pPr algn="l" rtl="0">
              <a:defRPr sz="1600"/>
            </a:lvl6pPr>
            <a:lvl7pPr algn="l" rtl="0">
              <a:defRPr sz="1600"/>
            </a:lvl7pPr>
            <a:lvl8pPr algn="l" rtl="0">
              <a:defRPr sz="1600"/>
            </a:lvl8pPr>
            <a:lvl9pPr algn="l" rtl="0">
              <a:defRPr sz="1600"/>
            </a:lvl9pPr>
          </a:lstStyle>
          <a:p>
            <a:pPr lvl="0" rtl="0"/>
            <a:r>
              <a:rPr lang="cs-CZ" dirty="0"/>
              <a:t>Upravit styly předlohy textu.</a:t>
            </a:r>
          </a:p>
          <a:p>
            <a:pPr lvl="1" rtl="0"/>
            <a:r>
              <a:rPr lang="cs-CZ" dirty="0"/>
              <a:t>Druhá úroveň</a:t>
            </a:r>
          </a:p>
          <a:p>
            <a:pPr lvl="2" rtl="0"/>
            <a:r>
              <a:rPr lang="cs-CZ" dirty="0"/>
              <a:t>Třetí úroveň</a:t>
            </a:r>
          </a:p>
          <a:p>
            <a:pPr lvl="3" rtl="0"/>
            <a:r>
              <a:rPr lang="cs-CZ" dirty="0"/>
              <a:t>Čtvrtá úroveň</a:t>
            </a:r>
          </a:p>
          <a:p>
            <a:pPr lvl="4" rtl="0"/>
            <a:r>
              <a:rPr lang="cs-CZ" dirty="0"/>
              <a:t>Pátá úroveň</a:t>
            </a:r>
          </a:p>
        </p:txBody>
      </p:sp>
      <p:sp>
        <p:nvSpPr>
          <p:cNvPr id="6" name="Zástupný symbol pro zápatí 5"/>
          <p:cNvSpPr>
            <a:spLocks noGrp="1"/>
          </p:cNvSpPr>
          <p:nvPr>
            <p:ph type="ftr" sz="quarter" idx="11"/>
          </p:nvPr>
        </p:nvSpPr>
        <p:spPr/>
        <p:txBody>
          <a:bodyPr rtlCol="0"/>
          <a:lstStyle>
            <a:lvl1pPr algn="l" rtl="0">
              <a:defRPr sz="1100"/>
            </a:lvl1pPr>
          </a:lstStyle>
          <a:p>
            <a:pPr rtl="0"/>
            <a:endParaRPr lang="cs-CZ" dirty="0"/>
          </a:p>
        </p:txBody>
      </p:sp>
      <p:sp>
        <p:nvSpPr>
          <p:cNvPr id="5" name="Zástupný symbol pro datum 4"/>
          <p:cNvSpPr>
            <a:spLocks noGrp="1"/>
          </p:cNvSpPr>
          <p:nvPr>
            <p:ph type="dt" sz="half" idx="10"/>
          </p:nvPr>
        </p:nvSpPr>
        <p:spPr/>
        <p:txBody>
          <a:bodyPr rtlCol="0"/>
          <a:lstStyle>
            <a:lvl1pPr algn="r" rtl="0">
              <a:defRPr sz="1100"/>
            </a:lvl1pPr>
          </a:lstStyle>
          <a:p>
            <a:fld id="{F2B4E43C-CE88-44CC-B5E2-02210E19B450}" type="datetime1">
              <a:rPr lang="cs-CZ" smtClean="0"/>
              <a:pPr/>
              <a:t>25.03.2022</a:t>
            </a:fld>
            <a:endParaRPr lang="cs-CZ" dirty="0"/>
          </a:p>
        </p:txBody>
      </p:sp>
      <p:sp>
        <p:nvSpPr>
          <p:cNvPr id="7" name="Zástupný symbol pro číslo snímku 6"/>
          <p:cNvSpPr>
            <a:spLocks noGrp="1"/>
          </p:cNvSpPr>
          <p:nvPr>
            <p:ph type="sldNum" sz="quarter" idx="12"/>
          </p:nvPr>
        </p:nvSpPr>
        <p:spPr/>
        <p:txBody>
          <a:bodyPr rtlCol="0"/>
          <a:lstStyle>
            <a:lvl1pPr algn="l" rtl="0">
              <a:defRPr sz="1100"/>
            </a:lvl1pPr>
          </a:lstStyle>
          <a:p>
            <a:pPr algn="r"/>
            <a:fld id="{299542E4-2CCF-42F6-9D92-ED568035133D}" type="slidenum">
              <a:rPr lang="cs-CZ" smtClean="0"/>
              <a:pPr algn="r"/>
              <a:t>‹#›</a:t>
            </a:fld>
            <a:endParaRPr lang="cs-CZ" dirty="0"/>
          </a:p>
        </p:txBody>
      </p:sp>
    </p:spTree>
    <p:extLst>
      <p:ext uri="{BB962C8B-B14F-4D97-AF65-F5344CB8AC3E}">
        <p14:creationId xmlns:p14="http://schemas.microsoft.com/office/powerpoint/2010/main" val="1413878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rtlCol="0"/>
          <a:lstStyle>
            <a:lvl1pPr algn="l" rtl="0">
              <a:defRPr/>
            </a:lvl1pPr>
          </a:lstStyle>
          <a:p>
            <a:pPr rtl="0"/>
            <a:r>
              <a:rPr lang="cs-CZ"/>
              <a:t>Kliknutím lze upravit styl.</a:t>
            </a:r>
            <a:endParaRPr lang="cs-CZ" dirty="0"/>
          </a:p>
        </p:txBody>
      </p:sp>
      <p:sp>
        <p:nvSpPr>
          <p:cNvPr id="3" name="Zástupný symbol pro text 2"/>
          <p:cNvSpPr>
            <a:spLocks noGrp="1"/>
          </p:cNvSpPr>
          <p:nvPr>
            <p:ph type="body" idx="1" hasCustomPrompt="1"/>
          </p:nvPr>
        </p:nvSpPr>
        <p:spPr>
          <a:xfrm>
            <a:off x="1293813" y="1676400"/>
            <a:ext cx="4646376" cy="762000"/>
          </a:xfrm>
        </p:spPr>
        <p:txBody>
          <a:bodyPr rtlCol="0" anchor="ctr"/>
          <a:lstStyle>
            <a:lvl1pPr marL="0" indent="0" algn="l" rtl="0">
              <a:spcBef>
                <a:spcPts val="0"/>
              </a:spcBef>
              <a:buNone/>
              <a:defRPr sz="2400" b="0"/>
            </a:lvl1pPr>
            <a:lvl2pPr marL="457200" indent="0" algn="l" rtl="0">
              <a:buNone/>
              <a:defRPr sz="2000" b="1"/>
            </a:lvl2pPr>
            <a:lvl3pPr marL="914400" indent="0" algn="l" rtl="0">
              <a:buNone/>
              <a:defRPr sz="1800" b="1"/>
            </a:lvl3pPr>
            <a:lvl4pPr marL="1371600" indent="0" algn="l" rtl="0">
              <a:buNone/>
              <a:defRPr sz="1600" b="1"/>
            </a:lvl4pPr>
            <a:lvl5pPr marL="1828800" indent="0" algn="l" rtl="0">
              <a:buNone/>
              <a:defRPr sz="1600" b="1"/>
            </a:lvl5pPr>
            <a:lvl6pPr marL="2286000" indent="0" algn="l" rtl="0">
              <a:buNone/>
              <a:defRPr sz="1600" b="1"/>
            </a:lvl6pPr>
            <a:lvl7pPr marL="2743200" indent="0" algn="l" rtl="0">
              <a:buNone/>
              <a:defRPr sz="1600" b="1"/>
            </a:lvl7pPr>
            <a:lvl8pPr marL="3200400" indent="0" algn="l" rtl="0">
              <a:buNone/>
              <a:defRPr sz="1600" b="1"/>
            </a:lvl8pPr>
            <a:lvl9pPr marL="3657600" indent="0" algn="l" rtl="0">
              <a:buNone/>
              <a:defRPr sz="1600" b="1"/>
            </a:lvl9pPr>
          </a:lstStyle>
          <a:p>
            <a:pPr lvl="0" rtl="0"/>
            <a:r>
              <a:rPr lang="cs-CZ" dirty="0"/>
              <a:t>Upravit styly předlohy textu.</a:t>
            </a:r>
          </a:p>
        </p:txBody>
      </p:sp>
      <p:sp>
        <p:nvSpPr>
          <p:cNvPr id="4" name="Zástupný symbol pro obsah 3"/>
          <p:cNvSpPr>
            <a:spLocks noGrp="1"/>
          </p:cNvSpPr>
          <p:nvPr>
            <p:ph sz="half" idx="2" hasCustomPrompt="1"/>
          </p:nvPr>
        </p:nvSpPr>
        <p:spPr>
          <a:xfrm>
            <a:off x="1293813" y="2438400"/>
            <a:ext cx="4648199" cy="3733800"/>
          </a:xfrm>
        </p:spPr>
        <p:txBody>
          <a:bodyPr rtlCol="0">
            <a:normAutofit/>
          </a:bodyPr>
          <a:lstStyle>
            <a:lvl1pPr algn="l" rtl="0">
              <a:defRPr sz="2000"/>
            </a:lvl1pPr>
            <a:lvl2pPr algn="l" rtl="0">
              <a:defRPr sz="1800"/>
            </a:lvl2pPr>
            <a:lvl3pPr algn="l" rtl="0">
              <a:defRPr sz="1600"/>
            </a:lvl3pPr>
            <a:lvl4pPr algn="l" rtl="0">
              <a:defRPr sz="1400"/>
            </a:lvl4pPr>
            <a:lvl5pPr algn="l" rtl="0">
              <a:defRPr sz="1400"/>
            </a:lvl5pPr>
            <a:lvl6pPr algn="l" rtl="0">
              <a:defRPr sz="1400"/>
            </a:lvl6pPr>
            <a:lvl7pPr algn="l" rtl="0">
              <a:defRPr sz="1400"/>
            </a:lvl7pPr>
            <a:lvl8pPr algn="l" rtl="0">
              <a:defRPr sz="1400"/>
            </a:lvl8pPr>
            <a:lvl9pPr algn="l" rtl="0">
              <a:defRPr sz="1400"/>
            </a:lvl9pPr>
          </a:lstStyle>
          <a:p>
            <a:pPr lvl="0" rtl="0"/>
            <a:r>
              <a:rPr lang="cs-CZ" dirty="0"/>
              <a:t>Upravit styly předlohy textu.</a:t>
            </a:r>
          </a:p>
          <a:p>
            <a:pPr lvl="1" rtl="0"/>
            <a:r>
              <a:rPr lang="cs-CZ" dirty="0"/>
              <a:t>Druhá úroveň</a:t>
            </a:r>
          </a:p>
          <a:p>
            <a:pPr lvl="2" rtl="0"/>
            <a:r>
              <a:rPr lang="cs-CZ" dirty="0"/>
              <a:t>Třetí úroveň</a:t>
            </a:r>
          </a:p>
          <a:p>
            <a:pPr lvl="3" rtl="0"/>
            <a:r>
              <a:rPr lang="cs-CZ" dirty="0"/>
              <a:t>Čtvrtá úroveň</a:t>
            </a:r>
          </a:p>
          <a:p>
            <a:pPr lvl="4" rtl="0"/>
            <a:r>
              <a:rPr lang="cs-CZ" dirty="0"/>
              <a:t>Pátá úroveň</a:t>
            </a:r>
          </a:p>
        </p:txBody>
      </p:sp>
      <p:sp>
        <p:nvSpPr>
          <p:cNvPr id="5" name="Zástupný symbol pro text 4"/>
          <p:cNvSpPr>
            <a:spLocks noGrp="1"/>
          </p:cNvSpPr>
          <p:nvPr>
            <p:ph type="body" sz="quarter" idx="3" hasCustomPrompt="1"/>
          </p:nvPr>
        </p:nvSpPr>
        <p:spPr>
          <a:xfrm>
            <a:off x="6246812" y="1676400"/>
            <a:ext cx="4648201" cy="762000"/>
          </a:xfrm>
        </p:spPr>
        <p:txBody>
          <a:bodyPr rtlCol="0" anchor="ctr"/>
          <a:lstStyle>
            <a:lvl1pPr marL="0" indent="0" algn="l" rtl="0">
              <a:spcBef>
                <a:spcPts val="0"/>
              </a:spcBef>
              <a:buNone/>
              <a:defRPr sz="2400" b="0"/>
            </a:lvl1pPr>
            <a:lvl2pPr marL="457200" indent="0" algn="l" rtl="0">
              <a:buNone/>
              <a:defRPr sz="2000" b="1"/>
            </a:lvl2pPr>
            <a:lvl3pPr marL="914400" indent="0" algn="l" rtl="0">
              <a:buNone/>
              <a:defRPr sz="1800" b="1"/>
            </a:lvl3pPr>
            <a:lvl4pPr marL="1371600" indent="0" algn="l" rtl="0">
              <a:buNone/>
              <a:defRPr sz="1600" b="1"/>
            </a:lvl4pPr>
            <a:lvl5pPr marL="1828800" indent="0" algn="l" rtl="0">
              <a:buNone/>
              <a:defRPr sz="1600" b="1"/>
            </a:lvl5pPr>
            <a:lvl6pPr marL="2286000" indent="0" algn="l" rtl="0">
              <a:buNone/>
              <a:defRPr sz="1600" b="1"/>
            </a:lvl6pPr>
            <a:lvl7pPr marL="2743200" indent="0" algn="l" rtl="0">
              <a:buNone/>
              <a:defRPr sz="1600" b="1"/>
            </a:lvl7pPr>
            <a:lvl8pPr marL="3200400" indent="0" algn="l" rtl="0">
              <a:buNone/>
              <a:defRPr sz="1600" b="1"/>
            </a:lvl8pPr>
            <a:lvl9pPr marL="3657600" indent="0" algn="l" rtl="0">
              <a:buNone/>
              <a:defRPr sz="1600" b="1"/>
            </a:lvl9pPr>
          </a:lstStyle>
          <a:p>
            <a:pPr lvl="0" rtl="0"/>
            <a:r>
              <a:rPr lang="cs-CZ" dirty="0"/>
              <a:t>Upravit styly předlohy textu.</a:t>
            </a:r>
          </a:p>
        </p:txBody>
      </p:sp>
      <p:sp>
        <p:nvSpPr>
          <p:cNvPr id="6" name="Zástupný symbol pro obsah 5"/>
          <p:cNvSpPr>
            <a:spLocks noGrp="1"/>
          </p:cNvSpPr>
          <p:nvPr>
            <p:ph sz="quarter" idx="4" hasCustomPrompt="1"/>
          </p:nvPr>
        </p:nvSpPr>
        <p:spPr>
          <a:xfrm>
            <a:off x="6246812" y="2438400"/>
            <a:ext cx="4648201" cy="3733800"/>
          </a:xfrm>
        </p:spPr>
        <p:txBody>
          <a:bodyPr rtlCol="0">
            <a:normAutofit/>
          </a:bodyPr>
          <a:lstStyle>
            <a:lvl1pPr algn="l" rtl="0">
              <a:defRPr sz="2000"/>
            </a:lvl1pPr>
            <a:lvl2pPr algn="l" rtl="0">
              <a:defRPr sz="1800"/>
            </a:lvl2pPr>
            <a:lvl3pPr algn="l" rtl="0">
              <a:defRPr sz="1600"/>
            </a:lvl3pPr>
            <a:lvl4pPr algn="l" rtl="0">
              <a:defRPr sz="1400"/>
            </a:lvl4pPr>
            <a:lvl5pPr algn="l" rtl="0">
              <a:defRPr sz="1400"/>
            </a:lvl5pPr>
            <a:lvl6pPr algn="l" rtl="0">
              <a:defRPr sz="1400"/>
            </a:lvl6pPr>
            <a:lvl7pPr algn="l" rtl="0">
              <a:defRPr sz="1400"/>
            </a:lvl7pPr>
            <a:lvl8pPr algn="l" rtl="0">
              <a:defRPr sz="1400"/>
            </a:lvl8pPr>
            <a:lvl9pPr algn="l" rtl="0">
              <a:defRPr sz="1400"/>
            </a:lvl9pPr>
          </a:lstStyle>
          <a:p>
            <a:pPr lvl="0" rtl="0"/>
            <a:r>
              <a:rPr lang="cs-CZ" dirty="0"/>
              <a:t>Upravit styly předlohy textu.</a:t>
            </a:r>
          </a:p>
          <a:p>
            <a:pPr lvl="1" rtl="0"/>
            <a:r>
              <a:rPr lang="cs-CZ" dirty="0"/>
              <a:t>Druhá úroveň</a:t>
            </a:r>
          </a:p>
          <a:p>
            <a:pPr lvl="2" rtl="0"/>
            <a:r>
              <a:rPr lang="cs-CZ" dirty="0"/>
              <a:t>Třetí úroveň</a:t>
            </a:r>
          </a:p>
          <a:p>
            <a:pPr lvl="3" rtl="0"/>
            <a:r>
              <a:rPr lang="cs-CZ" dirty="0"/>
              <a:t>Čtvrtá úroveň</a:t>
            </a:r>
          </a:p>
          <a:p>
            <a:pPr lvl="4" rtl="0"/>
            <a:r>
              <a:rPr lang="cs-CZ" dirty="0"/>
              <a:t>Pátá úroveň</a:t>
            </a:r>
          </a:p>
        </p:txBody>
      </p:sp>
      <p:sp>
        <p:nvSpPr>
          <p:cNvPr id="8" name="Zástupný symbol pro zápatí 7"/>
          <p:cNvSpPr>
            <a:spLocks noGrp="1"/>
          </p:cNvSpPr>
          <p:nvPr>
            <p:ph type="ftr" sz="quarter" idx="11"/>
          </p:nvPr>
        </p:nvSpPr>
        <p:spPr/>
        <p:txBody>
          <a:bodyPr rtlCol="0"/>
          <a:lstStyle>
            <a:lvl1pPr algn="l" rtl="0">
              <a:defRPr sz="1100"/>
            </a:lvl1pPr>
          </a:lstStyle>
          <a:p>
            <a:pPr rtl="0"/>
            <a:endParaRPr lang="cs-CZ" dirty="0"/>
          </a:p>
        </p:txBody>
      </p:sp>
      <p:sp>
        <p:nvSpPr>
          <p:cNvPr id="7" name="Zástupný symbol pro datum 6"/>
          <p:cNvSpPr>
            <a:spLocks noGrp="1"/>
          </p:cNvSpPr>
          <p:nvPr>
            <p:ph type="dt" sz="half" idx="10"/>
          </p:nvPr>
        </p:nvSpPr>
        <p:spPr/>
        <p:txBody>
          <a:bodyPr rtlCol="0"/>
          <a:lstStyle>
            <a:lvl1pPr algn="r" rtl="0">
              <a:defRPr sz="1100"/>
            </a:lvl1pPr>
          </a:lstStyle>
          <a:p>
            <a:fld id="{D530C09C-F0D9-4B7F-9E7F-315062AA9721}" type="datetime1">
              <a:rPr lang="cs-CZ" smtClean="0"/>
              <a:pPr/>
              <a:t>25.03.2022</a:t>
            </a:fld>
            <a:endParaRPr lang="cs-CZ" dirty="0"/>
          </a:p>
        </p:txBody>
      </p:sp>
      <p:sp>
        <p:nvSpPr>
          <p:cNvPr id="9" name="Zástupný symbol pro číslo snímku 8"/>
          <p:cNvSpPr>
            <a:spLocks noGrp="1"/>
          </p:cNvSpPr>
          <p:nvPr>
            <p:ph type="sldNum" sz="quarter" idx="12"/>
          </p:nvPr>
        </p:nvSpPr>
        <p:spPr/>
        <p:txBody>
          <a:bodyPr rtlCol="0"/>
          <a:lstStyle>
            <a:lvl1pPr algn="l" rtl="0">
              <a:defRPr sz="1100"/>
            </a:lvl1pPr>
          </a:lstStyle>
          <a:p>
            <a:pPr algn="r"/>
            <a:fld id="{299542E4-2CCF-42F6-9D92-ED568035133D}" type="slidenum">
              <a:rPr lang="cs-CZ" smtClean="0"/>
              <a:pPr algn="r"/>
              <a:t>‹#›</a:t>
            </a:fld>
            <a:endParaRPr lang="cs-CZ" dirty="0"/>
          </a:p>
        </p:txBody>
      </p:sp>
    </p:spTree>
    <p:extLst>
      <p:ext uri="{BB962C8B-B14F-4D97-AF65-F5344CB8AC3E}">
        <p14:creationId xmlns:p14="http://schemas.microsoft.com/office/powerpoint/2010/main" val="3195692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rtlCol="0"/>
          <a:lstStyle>
            <a:lvl1pPr rtl="0">
              <a:defRPr/>
            </a:lvl1pPr>
          </a:lstStyle>
          <a:p>
            <a:pPr rtl="0"/>
            <a:r>
              <a:rPr lang="cs-CZ"/>
              <a:t>Kliknutím lze upravit styl.</a:t>
            </a:r>
            <a:endParaRPr lang="cs-CZ" dirty="0"/>
          </a:p>
        </p:txBody>
      </p:sp>
      <p:sp>
        <p:nvSpPr>
          <p:cNvPr id="4" name="Zástupný symbol pro zápatí 3"/>
          <p:cNvSpPr>
            <a:spLocks noGrp="1"/>
          </p:cNvSpPr>
          <p:nvPr>
            <p:ph type="ftr" sz="quarter" idx="11"/>
          </p:nvPr>
        </p:nvSpPr>
        <p:spPr/>
        <p:txBody>
          <a:bodyPr rtlCol="0"/>
          <a:lstStyle>
            <a:lvl1pPr algn="l" rtl="0">
              <a:defRPr sz="1100"/>
            </a:lvl1pPr>
          </a:lstStyle>
          <a:p>
            <a:pPr rtl="0"/>
            <a:endParaRPr lang="cs-CZ" dirty="0"/>
          </a:p>
        </p:txBody>
      </p:sp>
      <p:sp>
        <p:nvSpPr>
          <p:cNvPr id="3" name="Zástupný symbol pro datum 2"/>
          <p:cNvSpPr>
            <a:spLocks noGrp="1"/>
          </p:cNvSpPr>
          <p:nvPr>
            <p:ph type="dt" sz="half" idx="10"/>
          </p:nvPr>
        </p:nvSpPr>
        <p:spPr/>
        <p:txBody>
          <a:bodyPr rtlCol="0"/>
          <a:lstStyle>
            <a:lvl1pPr algn="r" rtl="0">
              <a:defRPr sz="1100"/>
            </a:lvl1pPr>
          </a:lstStyle>
          <a:p>
            <a:fld id="{CA23B5F0-2BD2-4E19-9E47-B5DEA4493DE5}" type="datetime1">
              <a:rPr lang="cs-CZ" smtClean="0"/>
              <a:pPr/>
              <a:t>25.03.2022</a:t>
            </a:fld>
            <a:endParaRPr lang="cs-CZ" dirty="0"/>
          </a:p>
        </p:txBody>
      </p:sp>
      <p:sp>
        <p:nvSpPr>
          <p:cNvPr id="5" name="Zástupný symbol pro číslo snímku 4"/>
          <p:cNvSpPr>
            <a:spLocks noGrp="1"/>
          </p:cNvSpPr>
          <p:nvPr>
            <p:ph type="sldNum" sz="quarter" idx="12"/>
          </p:nvPr>
        </p:nvSpPr>
        <p:spPr/>
        <p:txBody>
          <a:bodyPr rtlCol="0"/>
          <a:lstStyle>
            <a:lvl1pPr algn="l" rtl="0">
              <a:defRPr sz="1100"/>
            </a:lvl1pPr>
          </a:lstStyle>
          <a:p>
            <a:pPr algn="r"/>
            <a:fld id="{299542E4-2CCF-42F6-9D92-ED568035133D}" type="slidenum">
              <a:rPr lang="cs-CZ" smtClean="0"/>
              <a:pPr algn="r"/>
              <a:t>‹#›</a:t>
            </a:fld>
            <a:endParaRPr lang="cs-CZ" dirty="0"/>
          </a:p>
        </p:txBody>
      </p:sp>
    </p:spTree>
    <p:extLst>
      <p:ext uri="{BB962C8B-B14F-4D97-AF65-F5344CB8AC3E}">
        <p14:creationId xmlns:p14="http://schemas.microsoft.com/office/powerpoint/2010/main" val="1021311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é">
    <p:spTree>
      <p:nvGrpSpPr>
        <p:cNvPr id="1" name=""/>
        <p:cNvGrpSpPr/>
        <p:nvPr/>
      </p:nvGrpSpPr>
      <p:grpSpPr>
        <a:xfrm>
          <a:off x="0" y="0"/>
          <a:ext cx="0" cy="0"/>
          <a:chOff x="0" y="0"/>
          <a:chExt cx="0" cy="0"/>
        </a:xfrm>
      </p:grpSpPr>
      <p:sp>
        <p:nvSpPr>
          <p:cNvPr id="3" name="Zástupný symbol pro zápatí 2"/>
          <p:cNvSpPr>
            <a:spLocks noGrp="1"/>
          </p:cNvSpPr>
          <p:nvPr>
            <p:ph type="ftr" sz="quarter" idx="11"/>
          </p:nvPr>
        </p:nvSpPr>
        <p:spPr/>
        <p:txBody>
          <a:bodyPr rtlCol="0"/>
          <a:lstStyle>
            <a:lvl1pPr algn="l" rtl="0">
              <a:defRPr sz="1100"/>
            </a:lvl1pPr>
          </a:lstStyle>
          <a:p>
            <a:pPr rtl="0"/>
            <a:endParaRPr lang="cs-CZ" dirty="0"/>
          </a:p>
        </p:txBody>
      </p:sp>
      <p:sp>
        <p:nvSpPr>
          <p:cNvPr id="2" name="Zástupný symbol pro datum 1"/>
          <p:cNvSpPr>
            <a:spLocks noGrp="1"/>
          </p:cNvSpPr>
          <p:nvPr>
            <p:ph type="dt" sz="half" idx="10"/>
          </p:nvPr>
        </p:nvSpPr>
        <p:spPr/>
        <p:txBody>
          <a:bodyPr rtlCol="0"/>
          <a:lstStyle>
            <a:lvl1pPr algn="r" rtl="0">
              <a:defRPr sz="1100"/>
            </a:lvl1pPr>
          </a:lstStyle>
          <a:p>
            <a:fld id="{C59FCCA2-40BE-4423-9F9F-E1A68F210700}" type="datetime1">
              <a:rPr lang="cs-CZ" smtClean="0"/>
              <a:pPr/>
              <a:t>25.03.2022</a:t>
            </a:fld>
            <a:endParaRPr lang="cs-CZ" dirty="0"/>
          </a:p>
        </p:txBody>
      </p:sp>
      <p:sp>
        <p:nvSpPr>
          <p:cNvPr id="4" name="Zástupný symbol pro číslo snímku 3"/>
          <p:cNvSpPr>
            <a:spLocks noGrp="1"/>
          </p:cNvSpPr>
          <p:nvPr>
            <p:ph type="sldNum" sz="quarter" idx="12"/>
          </p:nvPr>
        </p:nvSpPr>
        <p:spPr/>
        <p:txBody>
          <a:bodyPr rtlCol="0"/>
          <a:lstStyle>
            <a:lvl1pPr algn="l" rtl="0">
              <a:defRPr sz="1100"/>
            </a:lvl1pPr>
          </a:lstStyle>
          <a:p>
            <a:pPr algn="r"/>
            <a:fld id="{299542E4-2CCF-42F6-9D92-ED568035133D}" type="slidenum">
              <a:rPr lang="cs-CZ" smtClean="0"/>
              <a:pPr algn="r"/>
              <a:t>‹#›</a:t>
            </a:fld>
            <a:endParaRPr lang="cs-CZ" dirty="0"/>
          </a:p>
        </p:txBody>
      </p:sp>
    </p:spTree>
    <p:extLst>
      <p:ext uri="{BB962C8B-B14F-4D97-AF65-F5344CB8AC3E}">
        <p14:creationId xmlns:p14="http://schemas.microsoft.com/office/powerpoint/2010/main" val="2536631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10" name="Obdélník 9"/>
          <p:cNvSpPr/>
          <p:nvPr/>
        </p:nvSpPr>
        <p:spPr>
          <a:xfrm>
            <a:off x="608012" y="0"/>
            <a:ext cx="4883563"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cs-CZ" dirty="0"/>
          </a:p>
        </p:txBody>
      </p:sp>
      <p:sp>
        <p:nvSpPr>
          <p:cNvPr id="11" name="Obdélník 10"/>
          <p:cNvSpPr/>
          <p:nvPr/>
        </p:nvSpPr>
        <p:spPr>
          <a:xfrm>
            <a:off x="699452" y="0"/>
            <a:ext cx="4700684" cy="6858000"/>
          </a:xfrm>
          <a:prstGeom prst="rect">
            <a:avLst/>
          </a:prstGeom>
          <a:solidFill>
            <a:schemeClr val="accent2">
              <a:lumMod val="7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cs-CZ" dirty="0"/>
          </a:p>
        </p:txBody>
      </p:sp>
      <p:sp>
        <p:nvSpPr>
          <p:cNvPr id="2" name="Nadpis 1"/>
          <p:cNvSpPr>
            <a:spLocks noGrp="1"/>
          </p:cNvSpPr>
          <p:nvPr>
            <p:ph type="title"/>
          </p:nvPr>
        </p:nvSpPr>
        <p:spPr>
          <a:xfrm>
            <a:off x="1293813" y="685800"/>
            <a:ext cx="3581400" cy="3886200"/>
          </a:xfrm>
        </p:spPr>
        <p:txBody>
          <a:bodyPr rtlCol="0" anchor="b">
            <a:noAutofit/>
          </a:bodyPr>
          <a:lstStyle>
            <a:lvl1pPr algn="l" rtl="0">
              <a:defRPr sz="4000" b="0"/>
            </a:lvl1pPr>
          </a:lstStyle>
          <a:p>
            <a:pPr rtl="0"/>
            <a:r>
              <a:rPr lang="cs-CZ"/>
              <a:t>Kliknutím lze upravit styl.</a:t>
            </a:r>
            <a:endParaRPr lang="cs-CZ" dirty="0"/>
          </a:p>
        </p:txBody>
      </p:sp>
      <p:sp>
        <p:nvSpPr>
          <p:cNvPr id="4" name="Zástupný symbol pro text 3"/>
          <p:cNvSpPr>
            <a:spLocks noGrp="1"/>
          </p:cNvSpPr>
          <p:nvPr>
            <p:ph type="body" sz="half" idx="2" hasCustomPrompt="1"/>
          </p:nvPr>
        </p:nvSpPr>
        <p:spPr>
          <a:xfrm>
            <a:off x="1293813" y="4724400"/>
            <a:ext cx="3581400" cy="1401764"/>
          </a:xfrm>
        </p:spPr>
        <p:txBody>
          <a:bodyPr rtlCol="0">
            <a:normAutofit/>
          </a:bodyPr>
          <a:lstStyle>
            <a:lvl1pPr marL="0" indent="0" algn="l" rtl="0">
              <a:spcBef>
                <a:spcPts val="1200"/>
              </a:spcBef>
              <a:buNone/>
              <a:defRPr sz="2000"/>
            </a:lvl1pPr>
            <a:lvl2pPr marL="457200" indent="0" algn="l" rtl="0">
              <a:buNone/>
              <a:defRPr sz="1200"/>
            </a:lvl2pPr>
            <a:lvl3pPr marL="914400" indent="0" algn="l" rtl="0">
              <a:buNone/>
              <a:defRPr sz="1000"/>
            </a:lvl3pPr>
            <a:lvl4pPr marL="1371600" indent="0" algn="l" rtl="0">
              <a:buNone/>
              <a:defRPr sz="900"/>
            </a:lvl4pPr>
            <a:lvl5pPr marL="1828800" indent="0" algn="l" rtl="0">
              <a:buNone/>
              <a:defRPr sz="900"/>
            </a:lvl5pPr>
            <a:lvl6pPr marL="2286000" indent="0" algn="l" rtl="0">
              <a:buNone/>
              <a:defRPr sz="900"/>
            </a:lvl6pPr>
            <a:lvl7pPr marL="2743200" indent="0" algn="l" rtl="0">
              <a:buNone/>
              <a:defRPr sz="900"/>
            </a:lvl7pPr>
            <a:lvl8pPr marL="3200400" indent="0" algn="l" rtl="0">
              <a:buNone/>
              <a:defRPr sz="900"/>
            </a:lvl8pPr>
            <a:lvl9pPr marL="3657600" indent="0" algn="l" rtl="0">
              <a:buNone/>
              <a:defRPr sz="900"/>
            </a:lvl9pPr>
          </a:lstStyle>
          <a:p>
            <a:pPr lvl="0" rtl="0"/>
            <a:r>
              <a:rPr lang="cs-CZ" dirty="0"/>
              <a:t>Upravit styly předlohy textu.</a:t>
            </a:r>
          </a:p>
        </p:txBody>
      </p:sp>
      <p:sp>
        <p:nvSpPr>
          <p:cNvPr id="3" name="Zástupný symbol pro obsah 2"/>
          <p:cNvSpPr>
            <a:spLocks noGrp="1"/>
          </p:cNvSpPr>
          <p:nvPr>
            <p:ph idx="1" hasCustomPrompt="1"/>
          </p:nvPr>
        </p:nvSpPr>
        <p:spPr>
          <a:xfrm>
            <a:off x="6094413" y="685800"/>
            <a:ext cx="5484970" cy="5486400"/>
          </a:xfrm>
        </p:spPr>
        <p:txBody>
          <a:bodyPr rtlCol="0">
            <a:normAutofit/>
          </a:bodyPr>
          <a:lstStyle>
            <a:lvl1pPr algn="l" rtl="0">
              <a:defRPr sz="2400"/>
            </a:lvl1pPr>
            <a:lvl2pPr algn="l" rtl="0">
              <a:defRPr sz="2000"/>
            </a:lvl2pPr>
            <a:lvl3pPr algn="l" rtl="0">
              <a:defRPr sz="1800"/>
            </a:lvl3pPr>
            <a:lvl4pPr algn="l" rtl="0">
              <a:defRPr sz="1600"/>
            </a:lvl4pPr>
            <a:lvl5pPr algn="l" rtl="0">
              <a:defRPr sz="1600"/>
            </a:lvl5pPr>
            <a:lvl6pPr algn="l" rtl="0">
              <a:defRPr sz="1600"/>
            </a:lvl6pPr>
            <a:lvl7pPr algn="l" rtl="0">
              <a:defRPr sz="1600"/>
            </a:lvl7pPr>
            <a:lvl8pPr algn="l" rtl="0">
              <a:defRPr sz="1600"/>
            </a:lvl8pPr>
            <a:lvl9pPr algn="l" rtl="0">
              <a:defRPr sz="1600"/>
            </a:lvl9pPr>
          </a:lstStyle>
          <a:p>
            <a:pPr lvl="0" rtl="0"/>
            <a:r>
              <a:rPr lang="cs-CZ" dirty="0"/>
              <a:t>Upravit styly předlohy textu.</a:t>
            </a:r>
          </a:p>
          <a:p>
            <a:pPr lvl="1" rtl="0"/>
            <a:r>
              <a:rPr lang="cs-CZ" dirty="0"/>
              <a:t>Druhá úroveň</a:t>
            </a:r>
          </a:p>
          <a:p>
            <a:pPr lvl="2" rtl="0"/>
            <a:r>
              <a:rPr lang="cs-CZ" dirty="0"/>
              <a:t>Třetí úroveň</a:t>
            </a:r>
          </a:p>
          <a:p>
            <a:pPr lvl="3" rtl="0"/>
            <a:r>
              <a:rPr lang="cs-CZ" dirty="0"/>
              <a:t>Čtvrtá úroveň</a:t>
            </a:r>
          </a:p>
          <a:p>
            <a:pPr lvl="4" rtl="0"/>
            <a:r>
              <a:rPr lang="cs-CZ" dirty="0"/>
              <a:t>Pátá úroveň</a:t>
            </a:r>
          </a:p>
        </p:txBody>
      </p:sp>
      <p:sp>
        <p:nvSpPr>
          <p:cNvPr id="6" name="Zástupný symbol pro zápatí 5"/>
          <p:cNvSpPr>
            <a:spLocks noGrp="1"/>
          </p:cNvSpPr>
          <p:nvPr>
            <p:ph type="ftr" sz="quarter" idx="11"/>
          </p:nvPr>
        </p:nvSpPr>
        <p:spPr/>
        <p:txBody>
          <a:bodyPr rtlCol="0"/>
          <a:lstStyle>
            <a:lvl1pPr algn="l" rtl="0">
              <a:defRPr sz="1100"/>
            </a:lvl1pPr>
          </a:lstStyle>
          <a:p>
            <a:pPr rtl="0"/>
            <a:endParaRPr lang="cs-CZ" dirty="0"/>
          </a:p>
        </p:txBody>
      </p:sp>
      <p:sp>
        <p:nvSpPr>
          <p:cNvPr id="5" name="Zástupný symbol pro datum 4"/>
          <p:cNvSpPr>
            <a:spLocks noGrp="1"/>
          </p:cNvSpPr>
          <p:nvPr>
            <p:ph type="dt" sz="half" idx="10"/>
          </p:nvPr>
        </p:nvSpPr>
        <p:spPr/>
        <p:txBody>
          <a:bodyPr rtlCol="0"/>
          <a:lstStyle>
            <a:lvl1pPr algn="r" rtl="0">
              <a:defRPr sz="1100"/>
            </a:lvl1pPr>
          </a:lstStyle>
          <a:p>
            <a:fld id="{131E0432-1344-4446-AC25-5CB78CA5E996}" type="datetime1">
              <a:rPr lang="cs-CZ" smtClean="0"/>
              <a:pPr/>
              <a:t>25.03.2022</a:t>
            </a:fld>
            <a:endParaRPr lang="cs-CZ" dirty="0"/>
          </a:p>
        </p:txBody>
      </p:sp>
      <p:sp>
        <p:nvSpPr>
          <p:cNvPr id="7" name="Zástupný symbol pro číslo snímku 6"/>
          <p:cNvSpPr>
            <a:spLocks noGrp="1"/>
          </p:cNvSpPr>
          <p:nvPr>
            <p:ph type="sldNum" sz="quarter" idx="12"/>
          </p:nvPr>
        </p:nvSpPr>
        <p:spPr/>
        <p:txBody>
          <a:bodyPr rtlCol="0"/>
          <a:lstStyle>
            <a:lvl1pPr algn="l" rtl="0">
              <a:defRPr sz="1100"/>
            </a:lvl1pPr>
          </a:lstStyle>
          <a:p>
            <a:pPr algn="r"/>
            <a:fld id="{299542E4-2CCF-42F6-9D92-ED568035133D}" type="slidenum">
              <a:rPr lang="cs-CZ" smtClean="0"/>
              <a:pPr algn="r"/>
              <a:t>‹#›</a:t>
            </a:fld>
            <a:endParaRPr lang="cs-CZ" dirty="0"/>
          </a:p>
        </p:txBody>
      </p:sp>
    </p:spTree>
    <p:extLst>
      <p:ext uri="{BB962C8B-B14F-4D97-AF65-F5344CB8AC3E}">
        <p14:creationId xmlns:p14="http://schemas.microsoft.com/office/powerpoint/2010/main" val="1219575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12" name="Obdélník 11"/>
          <p:cNvSpPr/>
          <p:nvPr/>
        </p:nvSpPr>
        <p:spPr>
          <a:xfrm>
            <a:off x="608012" y="0"/>
            <a:ext cx="4883563"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cs-CZ" dirty="0"/>
          </a:p>
        </p:txBody>
      </p:sp>
      <p:sp>
        <p:nvSpPr>
          <p:cNvPr id="13" name="Obdélník 12"/>
          <p:cNvSpPr/>
          <p:nvPr/>
        </p:nvSpPr>
        <p:spPr>
          <a:xfrm>
            <a:off x="699452" y="0"/>
            <a:ext cx="4700684" cy="6858000"/>
          </a:xfrm>
          <a:prstGeom prst="rect">
            <a:avLst/>
          </a:prstGeom>
          <a:solidFill>
            <a:schemeClr val="accent2">
              <a:lumMod val="7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cs-CZ" dirty="0"/>
          </a:p>
        </p:txBody>
      </p:sp>
      <p:sp>
        <p:nvSpPr>
          <p:cNvPr id="2" name="Nadpis 1"/>
          <p:cNvSpPr>
            <a:spLocks noGrp="1"/>
          </p:cNvSpPr>
          <p:nvPr>
            <p:ph type="title"/>
          </p:nvPr>
        </p:nvSpPr>
        <p:spPr>
          <a:xfrm>
            <a:off x="1293813" y="685800"/>
            <a:ext cx="3581400" cy="3886200"/>
          </a:xfrm>
        </p:spPr>
        <p:txBody>
          <a:bodyPr rtlCol="0" anchor="b">
            <a:noAutofit/>
          </a:bodyPr>
          <a:lstStyle>
            <a:lvl1pPr algn="l" rtl="0">
              <a:defRPr sz="4000" b="0"/>
            </a:lvl1pPr>
          </a:lstStyle>
          <a:p>
            <a:pPr rtl="0"/>
            <a:r>
              <a:rPr lang="cs-CZ"/>
              <a:t>Kliknutím lze upravit styl.</a:t>
            </a:r>
            <a:endParaRPr lang="cs-CZ" dirty="0"/>
          </a:p>
        </p:txBody>
      </p:sp>
      <p:sp>
        <p:nvSpPr>
          <p:cNvPr id="4" name="Zástupný symbol pro text 3"/>
          <p:cNvSpPr>
            <a:spLocks noGrp="1"/>
          </p:cNvSpPr>
          <p:nvPr>
            <p:ph type="body" sz="half" idx="2" hasCustomPrompt="1"/>
          </p:nvPr>
        </p:nvSpPr>
        <p:spPr>
          <a:xfrm>
            <a:off x="1293813" y="4724400"/>
            <a:ext cx="3581400" cy="1401764"/>
          </a:xfrm>
        </p:spPr>
        <p:txBody>
          <a:bodyPr rtlCol="0">
            <a:normAutofit/>
          </a:bodyPr>
          <a:lstStyle>
            <a:lvl1pPr marL="0" indent="0" algn="l" rtl="0">
              <a:spcBef>
                <a:spcPts val="1200"/>
              </a:spcBef>
              <a:buNone/>
              <a:defRPr sz="2000"/>
            </a:lvl1pPr>
            <a:lvl2pPr marL="457200" indent="0" algn="l" rtl="0">
              <a:buNone/>
              <a:defRPr sz="1200"/>
            </a:lvl2pPr>
            <a:lvl3pPr marL="914400" indent="0" algn="l" rtl="0">
              <a:buNone/>
              <a:defRPr sz="1000"/>
            </a:lvl3pPr>
            <a:lvl4pPr marL="1371600" indent="0" algn="l" rtl="0">
              <a:buNone/>
              <a:defRPr sz="900"/>
            </a:lvl4pPr>
            <a:lvl5pPr marL="1828800" indent="0" algn="l" rtl="0">
              <a:buNone/>
              <a:defRPr sz="900"/>
            </a:lvl5pPr>
            <a:lvl6pPr marL="2286000" indent="0" algn="l" rtl="0">
              <a:buNone/>
              <a:defRPr sz="900"/>
            </a:lvl6pPr>
            <a:lvl7pPr marL="2743200" indent="0" algn="l" rtl="0">
              <a:buNone/>
              <a:defRPr sz="900"/>
            </a:lvl7pPr>
            <a:lvl8pPr marL="3200400" indent="0" algn="l" rtl="0">
              <a:buNone/>
              <a:defRPr sz="900"/>
            </a:lvl8pPr>
            <a:lvl9pPr marL="3657600" indent="0" algn="l" rtl="0">
              <a:buNone/>
              <a:defRPr sz="900"/>
            </a:lvl9pPr>
          </a:lstStyle>
          <a:p>
            <a:pPr lvl="0" rtl="0"/>
            <a:r>
              <a:rPr lang="cs-CZ" dirty="0"/>
              <a:t>Upravit styly předlohy textu.</a:t>
            </a:r>
          </a:p>
        </p:txBody>
      </p:sp>
      <p:sp>
        <p:nvSpPr>
          <p:cNvPr id="3" name="Zástupný symbol obrázku 2" descr="Prázdný zástupný symbol pro přidání obrázku Klikněte na zástupný symbol a vyberte obrázek, který chcete přidat.&#10;"/>
          <p:cNvSpPr>
            <a:spLocks noGrp="1"/>
          </p:cNvSpPr>
          <p:nvPr>
            <p:ph type="pic" idx="1"/>
          </p:nvPr>
        </p:nvSpPr>
        <p:spPr>
          <a:xfrm>
            <a:off x="6094413" y="685800"/>
            <a:ext cx="5486400" cy="5486400"/>
          </a:xfrm>
          <a:solidFill>
            <a:schemeClr val="tx2">
              <a:lumMod val="10000"/>
            </a:schemeClr>
          </a:solidFill>
          <a:ln w="50800">
            <a:solidFill>
              <a:schemeClr val="tx1"/>
            </a:solidFill>
            <a:miter lim="800000"/>
          </a:ln>
          <a:effectLst>
            <a:outerShdw blurRad="190500" algn="ctr" rotWithShape="0">
              <a:prstClr val="black">
                <a:alpha val="50000"/>
              </a:prstClr>
            </a:outerShdw>
          </a:effectLst>
        </p:spPr>
        <p:txBody>
          <a:bodyPr rtlCol="0">
            <a:normAutofit/>
          </a:bodyPr>
          <a:lstStyle>
            <a:lvl1pPr marL="0" indent="0" algn="ctr" rtl="0">
              <a:buNone/>
              <a:defRPr sz="2400"/>
            </a:lvl1pPr>
            <a:lvl2pPr marL="457200" indent="0" algn="l" rtl="0">
              <a:buNone/>
              <a:defRPr sz="2800"/>
            </a:lvl2pPr>
            <a:lvl3pPr marL="914400" indent="0" algn="l" rtl="0">
              <a:buNone/>
              <a:defRPr sz="2400"/>
            </a:lvl3pPr>
            <a:lvl4pPr marL="1371600" indent="0" algn="l" rtl="0">
              <a:buNone/>
              <a:defRPr sz="2000"/>
            </a:lvl4pPr>
            <a:lvl5pPr marL="1828800" indent="0" algn="l" rtl="0">
              <a:buNone/>
              <a:defRPr sz="2000"/>
            </a:lvl5pPr>
            <a:lvl6pPr marL="2286000" indent="0" algn="l" rtl="0">
              <a:buNone/>
              <a:defRPr sz="2000"/>
            </a:lvl6pPr>
            <a:lvl7pPr marL="2743200" indent="0" algn="l" rtl="0">
              <a:buNone/>
              <a:defRPr sz="2000"/>
            </a:lvl7pPr>
            <a:lvl8pPr marL="3200400" indent="0" algn="l" rtl="0">
              <a:buNone/>
              <a:defRPr sz="2000"/>
            </a:lvl8pPr>
            <a:lvl9pPr marL="3657600" indent="0" algn="l" rtl="0">
              <a:buNone/>
              <a:defRPr sz="2000"/>
            </a:lvl9pPr>
          </a:lstStyle>
          <a:p>
            <a:pPr rtl="0"/>
            <a:r>
              <a:rPr lang="cs-CZ" dirty="0"/>
              <a:t>Kliknutím na ikonu přidáte obrázek.</a:t>
            </a:r>
          </a:p>
        </p:txBody>
      </p:sp>
      <p:sp>
        <p:nvSpPr>
          <p:cNvPr id="6" name="Zástupný symbol pro zápatí 5"/>
          <p:cNvSpPr>
            <a:spLocks noGrp="1"/>
          </p:cNvSpPr>
          <p:nvPr>
            <p:ph type="ftr" sz="quarter" idx="11"/>
          </p:nvPr>
        </p:nvSpPr>
        <p:spPr/>
        <p:txBody>
          <a:bodyPr rtlCol="0"/>
          <a:lstStyle>
            <a:lvl1pPr algn="l" rtl="0">
              <a:defRPr sz="1100"/>
            </a:lvl1pPr>
          </a:lstStyle>
          <a:p>
            <a:pPr rtl="0"/>
            <a:endParaRPr lang="cs-CZ" dirty="0"/>
          </a:p>
        </p:txBody>
      </p:sp>
      <p:sp>
        <p:nvSpPr>
          <p:cNvPr id="5" name="Zástupný symbol pro datum 4"/>
          <p:cNvSpPr>
            <a:spLocks noGrp="1"/>
          </p:cNvSpPr>
          <p:nvPr>
            <p:ph type="dt" sz="half" idx="10"/>
          </p:nvPr>
        </p:nvSpPr>
        <p:spPr/>
        <p:txBody>
          <a:bodyPr rtlCol="0"/>
          <a:lstStyle>
            <a:lvl1pPr algn="r" rtl="0">
              <a:defRPr sz="1100"/>
            </a:lvl1pPr>
          </a:lstStyle>
          <a:p>
            <a:fld id="{ACE4E4AD-61ED-4D79-8239-4A7962296606}" type="datetime1">
              <a:rPr lang="cs-CZ" smtClean="0"/>
              <a:pPr/>
              <a:t>25.03.2022</a:t>
            </a:fld>
            <a:endParaRPr lang="cs-CZ" dirty="0"/>
          </a:p>
        </p:txBody>
      </p:sp>
      <p:sp>
        <p:nvSpPr>
          <p:cNvPr id="7" name="Zástupný symbol pro číslo snímku 6"/>
          <p:cNvSpPr>
            <a:spLocks noGrp="1"/>
          </p:cNvSpPr>
          <p:nvPr>
            <p:ph type="sldNum" sz="quarter" idx="12"/>
          </p:nvPr>
        </p:nvSpPr>
        <p:spPr/>
        <p:txBody>
          <a:bodyPr rtlCol="0"/>
          <a:lstStyle>
            <a:lvl1pPr algn="l" rtl="0">
              <a:defRPr sz="1100"/>
            </a:lvl1pPr>
          </a:lstStyle>
          <a:p>
            <a:pPr algn="r"/>
            <a:fld id="{299542E4-2CCF-42F6-9D92-ED568035133D}" type="slidenum">
              <a:rPr lang="cs-CZ" smtClean="0"/>
              <a:pPr algn="r"/>
              <a:t>‹#›</a:t>
            </a:fld>
            <a:endParaRPr lang="cs-CZ" dirty="0"/>
          </a:p>
        </p:txBody>
      </p:sp>
    </p:spTree>
    <p:extLst>
      <p:ext uri="{BB962C8B-B14F-4D97-AF65-F5344CB8AC3E}">
        <p14:creationId xmlns:p14="http://schemas.microsoft.com/office/powerpoint/2010/main" val="3971934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1293812" y="381000"/>
            <a:ext cx="9601200" cy="1143000"/>
          </a:xfrm>
          <a:prstGeom prst="rect">
            <a:avLst/>
          </a:prstGeom>
        </p:spPr>
        <p:txBody>
          <a:bodyPr vert="horz" lIns="91440" tIns="45720" rIns="91440" bIns="45720" rtlCol="0" anchor="b">
            <a:normAutofit/>
          </a:bodyPr>
          <a:lstStyle/>
          <a:p>
            <a:pPr rtl="0"/>
            <a:r>
              <a:rPr lang="cs-CZ" dirty="0"/>
              <a:t>Kliknutím lze upravit styl.</a:t>
            </a:r>
          </a:p>
        </p:txBody>
      </p:sp>
      <p:sp>
        <p:nvSpPr>
          <p:cNvPr id="3" name="Zástupný symbol pro text 2"/>
          <p:cNvSpPr>
            <a:spLocks noGrp="1"/>
          </p:cNvSpPr>
          <p:nvPr>
            <p:ph type="body" idx="1"/>
          </p:nvPr>
        </p:nvSpPr>
        <p:spPr>
          <a:xfrm>
            <a:off x="1293814" y="1828800"/>
            <a:ext cx="9601200" cy="4343400"/>
          </a:xfrm>
          <a:prstGeom prst="rect">
            <a:avLst/>
          </a:prstGeom>
        </p:spPr>
        <p:txBody>
          <a:bodyPr vert="horz" lIns="91440" tIns="45720" rIns="91440" bIns="45720" rtlCol="0">
            <a:normAutofit/>
          </a:bodyPr>
          <a:lstStyle/>
          <a:p>
            <a:pPr lvl="0" rtl="0"/>
            <a:r>
              <a:rPr lang="cs-CZ" dirty="0"/>
              <a:t>Upravit styly předlohy textu.</a:t>
            </a:r>
          </a:p>
          <a:p>
            <a:pPr lvl="1" rtl="0"/>
            <a:r>
              <a:rPr lang="cs-CZ" dirty="0"/>
              <a:t>Druhá úroveň</a:t>
            </a:r>
          </a:p>
          <a:p>
            <a:pPr lvl="2" rtl="0"/>
            <a:r>
              <a:rPr lang="cs-CZ" dirty="0"/>
              <a:t>Třetí úroveň</a:t>
            </a:r>
          </a:p>
          <a:p>
            <a:pPr lvl="3" rtl="0"/>
            <a:r>
              <a:rPr lang="cs-CZ" dirty="0"/>
              <a:t>Čtvrtá úroveň</a:t>
            </a:r>
          </a:p>
          <a:p>
            <a:pPr lvl="4" rtl="0"/>
            <a:r>
              <a:rPr lang="cs-CZ" dirty="0"/>
              <a:t>Pátá úroveň</a:t>
            </a:r>
          </a:p>
        </p:txBody>
      </p:sp>
      <p:sp>
        <p:nvSpPr>
          <p:cNvPr id="5" name="Zástupný symbol pro zápatí 4"/>
          <p:cNvSpPr>
            <a:spLocks noGrp="1"/>
          </p:cNvSpPr>
          <p:nvPr>
            <p:ph type="ftr" sz="quarter" idx="3"/>
          </p:nvPr>
        </p:nvSpPr>
        <p:spPr>
          <a:xfrm>
            <a:off x="1293813" y="6400801"/>
            <a:ext cx="6324599" cy="276226"/>
          </a:xfrm>
          <a:prstGeom prst="rect">
            <a:avLst/>
          </a:prstGeom>
        </p:spPr>
        <p:txBody>
          <a:bodyPr vert="horz" lIns="91440" tIns="45720" rIns="91440" bIns="45720" rtlCol="0" anchor="ctr"/>
          <a:lstStyle>
            <a:lvl1pPr algn="l" rtl="0">
              <a:defRPr sz="1000" cap="all" baseline="0">
                <a:solidFill>
                  <a:schemeClr val="tx1">
                    <a:tint val="75000"/>
                  </a:schemeClr>
                </a:solidFill>
              </a:defRPr>
            </a:lvl1pPr>
          </a:lstStyle>
          <a:p>
            <a:pPr rtl="0"/>
            <a:endParaRPr lang="cs-CZ" dirty="0"/>
          </a:p>
        </p:txBody>
      </p:sp>
      <p:sp>
        <p:nvSpPr>
          <p:cNvPr id="4" name="Zástupný symbol pro datum 3"/>
          <p:cNvSpPr>
            <a:spLocks noGrp="1"/>
          </p:cNvSpPr>
          <p:nvPr>
            <p:ph type="dt" sz="half" idx="2"/>
          </p:nvPr>
        </p:nvSpPr>
        <p:spPr>
          <a:xfrm>
            <a:off x="7999412" y="6400801"/>
            <a:ext cx="1320059" cy="276226"/>
          </a:xfrm>
          <a:prstGeom prst="rect">
            <a:avLst/>
          </a:prstGeom>
        </p:spPr>
        <p:txBody>
          <a:bodyPr vert="horz" lIns="91440" tIns="45720" rIns="91440" bIns="45720" rtlCol="0" anchor="ctr"/>
          <a:lstStyle>
            <a:lvl1pPr algn="r" rtl="0">
              <a:defRPr sz="1000">
                <a:solidFill>
                  <a:schemeClr val="tx1">
                    <a:tint val="75000"/>
                  </a:schemeClr>
                </a:solidFill>
              </a:defRPr>
            </a:lvl1pPr>
          </a:lstStyle>
          <a:p>
            <a:fld id="{DFBEE661-72CE-4F77-9AC4-F33C6B83F2D3}" type="datetime1">
              <a:rPr lang="cs-CZ" smtClean="0"/>
              <a:pPr/>
              <a:t>25.03.2022</a:t>
            </a:fld>
            <a:endParaRPr lang="cs-CZ" dirty="0"/>
          </a:p>
        </p:txBody>
      </p:sp>
      <p:sp>
        <p:nvSpPr>
          <p:cNvPr id="6" name="Zástupný symbol pro číslo snímku 5"/>
          <p:cNvSpPr>
            <a:spLocks noGrp="1"/>
          </p:cNvSpPr>
          <p:nvPr>
            <p:ph type="sldNum" sz="quarter" idx="4"/>
          </p:nvPr>
        </p:nvSpPr>
        <p:spPr>
          <a:xfrm>
            <a:off x="9675812" y="6400801"/>
            <a:ext cx="1219202" cy="276226"/>
          </a:xfrm>
          <a:prstGeom prst="rect">
            <a:avLst/>
          </a:prstGeom>
        </p:spPr>
        <p:txBody>
          <a:bodyPr vert="horz" lIns="91440" tIns="45720" rIns="91440" bIns="45720" rtlCol="0" anchor="ctr"/>
          <a:lstStyle>
            <a:lvl1pPr algn="l" rtl="0">
              <a:defRPr sz="1000">
                <a:solidFill>
                  <a:schemeClr val="tx1">
                    <a:tint val="75000"/>
                  </a:schemeClr>
                </a:solidFill>
              </a:defRPr>
            </a:lvl1pPr>
          </a:lstStyle>
          <a:p>
            <a:pPr algn="r"/>
            <a:fld id="{299542E4-2CCF-42F6-9D92-ED568035133D}" type="slidenum">
              <a:rPr lang="cs-CZ" smtClean="0"/>
              <a:pPr algn="r"/>
              <a:t>‹#›</a:t>
            </a:fld>
            <a:endParaRPr lang="cs-CZ" dirty="0"/>
          </a:p>
        </p:txBody>
      </p:sp>
    </p:spTree>
    <p:extLst>
      <p:ext uri="{BB962C8B-B14F-4D97-AF65-F5344CB8AC3E}">
        <p14:creationId xmlns:p14="http://schemas.microsoft.com/office/powerpoint/2010/main" val="4108209902"/>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2" r:id="rId10"/>
    <p:sldLayoutId id="2147483658" r:id="rId11"/>
    <p:sldLayoutId id="2147483659"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10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600"/>
        </a:spcBef>
        <a:buFont typeface="Arial" pitchFamily="34" charset="0"/>
        <a:buChar char="•"/>
        <a:defRPr sz="2400" kern="1200">
          <a:solidFill>
            <a:schemeClr val="tx1"/>
          </a:solidFill>
          <a:latin typeface="+mn-lt"/>
          <a:ea typeface="+mn-ea"/>
          <a:cs typeface="+mn-cs"/>
        </a:defRPr>
      </a:lvl1pPr>
      <a:lvl2pPr marL="594360" indent="-228600" algn="l" defTabSz="914400" rtl="0" eaLnBrk="1" latinLnBrk="0" hangingPunct="1">
        <a:lnSpc>
          <a:spcPct val="90000"/>
        </a:lnSpc>
        <a:spcBef>
          <a:spcPts val="800"/>
        </a:spcBef>
        <a:buFont typeface="Century" pitchFamily="18" charset="0"/>
        <a:buChar char="–"/>
        <a:defRPr sz="2000" kern="1200">
          <a:solidFill>
            <a:schemeClr val="tx1"/>
          </a:solidFill>
          <a:latin typeface="+mn-lt"/>
          <a:ea typeface="+mn-ea"/>
          <a:cs typeface="+mn-cs"/>
        </a:defRPr>
      </a:lvl2pPr>
      <a:lvl3pPr marL="960120" indent="-228600" algn="l" defTabSz="914400" rtl="0" eaLnBrk="1" latinLnBrk="0" hangingPunct="1">
        <a:lnSpc>
          <a:spcPct val="90000"/>
        </a:lnSpc>
        <a:spcBef>
          <a:spcPts val="600"/>
        </a:spcBef>
        <a:buFont typeface="Arial" pitchFamily="34" charset="0"/>
        <a:buChar char="•"/>
        <a:defRPr sz="1800" kern="1200">
          <a:solidFill>
            <a:schemeClr val="tx1"/>
          </a:solidFill>
          <a:latin typeface="+mn-lt"/>
          <a:ea typeface="+mn-ea"/>
          <a:cs typeface="+mn-cs"/>
        </a:defRPr>
      </a:lvl3pPr>
      <a:lvl4pPr marL="1325880" indent="-228600" algn="l" defTabSz="914400" rtl="0" eaLnBrk="1" latinLnBrk="0" hangingPunct="1">
        <a:lnSpc>
          <a:spcPct val="90000"/>
        </a:lnSpc>
        <a:spcBef>
          <a:spcPts val="600"/>
        </a:spcBef>
        <a:buFont typeface="Arial" pitchFamily="34" charset="0"/>
        <a:buChar char="–"/>
        <a:defRPr sz="1600" kern="1200">
          <a:solidFill>
            <a:schemeClr val="tx1"/>
          </a:solidFill>
          <a:latin typeface="+mn-lt"/>
          <a:ea typeface="+mn-ea"/>
          <a:cs typeface="+mn-cs"/>
        </a:defRPr>
      </a:lvl4pPr>
      <a:lvl5pPr marL="1691640" indent="-228600" algn="l" defTabSz="914400" rtl="0" eaLnBrk="1" latinLnBrk="0" hangingPunct="1">
        <a:lnSpc>
          <a:spcPct val="90000"/>
        </a:lnSpc>
        <a:spcBef>
          <a:spcPts val="600"/>
        </a:spcBef>
        <a:buFont typeface="Arial" pitchFamily="34" charset="0"/>
        <a:buChar char="•"/>
        <a:defRPr sz="1600" kern="1200">
          <a:solidFill>
            <a:schemeClr val="tx1"/>
          </a:solidFill>
          <a:latin typeface="+mn-lt"/>
          <a:ea typeface="+mn-ea"/>
          <a:cs typeface="+mn-cs"/>
        </a:defRPr>
      </a:lvl5pPr>
      <a:lvl6pPr marL="2057400" indent="-228600" algn="l" defTabSz="914400" rtl="0" eaLnBrk="1" latinLnBrk="0" hangingPunct="1">
        <a:spcBef>
          <a:spcPts val="600"/>
        </a:spcBef>
        <a:buFont typeface="Arial" pitchFamily="34" charset="0"/>
        <a:buChar char="–"/>
        <a:defRPr sz="1600" kern="1200">
          <a:solidFill>
            <a:schemeClr val="tx1"/>
          </a:solidFill>
          <a:latin typeface="+mn-lt"/>
          <a:ea typeface="+mn-ea"/>
          <a:cs typeface="+mn-cs"/>
        </a:defRPr>
      </a:lvl6pPr>
      <a:lvl7pPr marL="2423160" indent="-228600" algn="l" defTabSz="914400" rtl="0" eaLnBrk="1" latinLnBrk="0" hangingPunct="1">
        <a:spcBef>
          <a:spcPts val="600"/>
        </a:spcBef>
        <a:buFont typeface="Arial" pitchFamily="34" charset="0"/>
        <a:buChar char="•"/>
        <a:defRPr sz="1600" kern="1200">
          <a:solidFill>
            <a:schemeClr val="tx1"/>
          </a:solidFill>
          <a:latin typeface="+mn-lt"/>
          <a:ea typeface="+mn-ea"/>
          <a:cs typeface="+mn-cs"/>
        </a:defRPr>
      </a:lvl7pPr>
      <a:lvl8pPr marL="2788920" indent="-228600" algn="l" defTabSz="914400" rtl="0" eaLnBrk="1" latinLnBrk="0" hangingPunct="1">
        <a:spcBef>
          <a:spcPts val="600"/>
        </a:spcBef>
        <a:buFont typeface="Arial" pitchFamily="34" charset="0"/>
        <a:buChar char="–"/>
        <a:defRPr sz="1600" kern="1200">
          <a:solidFill>
            <a:schemeClr val="tx1"/>
          </a:solidFill>
          <a:latin typeface="+mn-lt"/>
          <a:ea typeface="+mn-ea"/>
          <a:cs typeface="+mn-cs"/>
        </a:defRPr>
      </a:lvl8pPr>
      <a:lvl9pPr marL="3154680" indent="-228600" algn="l" defTabSz="914400" rtl="0" eaLnBrk="1" latinLnBrk="0" hangingPunct="1">
        <a:spcBef>
          <a:spcPts val="600"/>
        </a:spcBef>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hyperlink" Target="https://www.youtube.com/watch?v=pifGizArebw"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hyperlink" Target="https://www.youtube.com/watch?v=vxlidesALRA" TargetMode="Externa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hyperlink" Target="https://www.youtube.com/watch?v=w6jlhLUgER0" TargetMode="External"/><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hyperlink" Target="https://www.youtube.com/watch?v=9-i5Otw6Ri0"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hyperlink" Target="https://www.youtube.com/watch?v=e12rGRO4JuA" TargetMode="Externa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hyperlink" Target="https://www.youtube.com/watch?v=zIZEFkBMP7g" TargetMode="Externa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hyperlink" Target="https://www.youtube.com/watch?v=GjJm9LoJ0AE"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hyperlink" Target="https://www.youtube.com/watch?v=LHp0w3GQj3I" TargetMode="External"/><Relationship Id="rId4" Type="http://schemas.openxmlformats.org/officeDocument/2006/relationships/hyperlink" Target="https://www.youtube.com/watch?v=QmRSIXmXB3k"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1845940" y="116632"/>
            <a:ext cx="8839201" cy="3200400"/>
          </a:xfrm>
        </p:spPr>
        <p:txBody>
          <a:bodyPr rtlCol="0"/>
          <a:lstStyle/>
          <a:p>
            <a:pPr algn="ctr"/>
            <a:r>
              <a:rPr lang="cs-CZ" b="1" dirty="0" err="1">
                <a:solidFill>
                  <a:schemeClr val="tx2">
                    <a:lumMod val="90000"/>
                  </a:schemeClr>
                </a:solidFill>
              </a:rPr>
              <a:t>Traditional</a:t>
            </a:r>
            <a:r>
              <a:rPr lang="cs-CZ" b="1" dirty="0">
                <a:solidFill>
                  <a:schemeClr val="tx2">
                    <a:lumMod val="90000"/>
                  </a:schemeClr>
                </a:solidFill>
              </a:rPr>
              <a:t> music </a:t>
            </a:r>
            <a:br>
              <a:rPr lang="cs-CZ" b="1" dirty="0">
                <a:solidFill>
                  <a:schemeClr val="tx2">
                    <a:lumMod val="90000"/>
                  </a:schemeClr>
                </a:solidFill>
              </a:rPr>
            </a:br>
            <a:r>
              <a:rPr lang="en-GB" b="1" dirty="0">
                <a:solidFill>
                  <a:schemeClr val="tx2">
                    <a:lumMod val="90000"/>
                  </a:schemeClr>
                </a:solidFill>
              </a:rPr>
              <a:t> </a:t>
            </a:r>
            <a:r>
              <a:rPr lang="cs-CZ" b="1" dirty="0" err="1">
                <a:solidFill>
                  <a:schemeClr val="tx2">
                    <a:lumMod val="90000"/>
                  </a:schemeClr>
                </a:solidFill>
              </a:rPr>
              <a:t>from</a:t>
            </a:r>
            <a:r>
              <a:rPr lang="en-GB" b="1" dirty="0">
                <a:solidFill>
                  <a:schemeClr val="tx2">
                    <a:lumMod val="90000"/>
                  </a:schemeClr>
                </a:solidFill>
              </a:rPr>
              <a:t> the Czech Republic</a:t>
            </a:r>
            <a:endParaRPr lang="cs-CZ" dirty="0">
              <a:solidFill>
                <a:schemeClr val="tx2">
                  <a:lumMod val="90000"/>
                </a:schemeClr>
              </a:solidFill>
            </a:endParaRPr>
          </a:p>
        </p:txBody>
      </p:sp>
      <p:sp>
        <p:nvSpPr>
          <p:cNvPr id="3" name="Podnadpis 2"/>
          <p:cNvSpPr>
            <a:spLocks noGrp="1"/>
          </p:cNvSpPr>
          <p:nvPr>
            <p:ph type="subTitle" idx="1"/>
          </p:nvPr>
        </p:nvSpPr>
        <p:spPr>
          <a:xfrm>
            <a:off x="1674813" y="4876800"/>
            <a:ext cx="10324255" cy="990600"/>
          </a:xfrm>
        </p:spPr>
        <p:txBody>
          <a:bodyPr rtlCol="0">
            <a:normAutofit/>
          </a:bodyPr>
          <a:lstStyle/>
          <a:p>
            <a:r>
              <a:rPr lang="en-GB" sz="1600" dirty="0"/>
              <a:t>Erasmus+ KA229 - School Exchange Partnerships</a:t>
            </a:r>
          </a:p>
          <a:p>
            <a:r>
              <a:rPr lang="en-GB" sz="1600" dirty="0"/>
              <a:t>Project: 2019 – 1 – RO01 – KA229 – 063163 “Different but together“ </a:t>
            </a:r>
          </a:p>
        </p:txBody>
      </p:sp>
    </p:spTree>
    <p:extLst>
      <p:ext uri="{BB962C8B-B14F-4D97-AF65-F5344CB8AC3E}">
        <p14:creationId xmlns:p14="http://schemas.microsoft.com/office/powerpoint/2010/main" val="3600820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text 3"/>
          <p:cNvSpPr>
            <a:spLocks noGrp="1"/>
          </p:cNvSpPr>
          <p:nvPr>
            <p:ph type="body" sz="half" idx="2"/>
          </p:nvPr>
        </p:nvSpPr>
        <p:spPr>
          <a:xfrm>
            <a:off x="837828" y="548680"/>
            <a:ext cx="4320480" cy="1152128"/>
          </a:xfrm>
        </p:spPr>
        <p:txBody>
          <a:bodyPr rtlCol="0">
            <a:normAutofit/>
          </a:bodyPr>
          <a:lstStyle/>
          <a:p>
            <a:endParaRPr lang="cs-CZ" dirty="0"/>
          </a:p>
          <a:p>
            <a:pPr rtl="0"/>
            <a:endParaRPr lang="cs-CZ" sz="1000" dirty="0"/>
          </a:p>
        </p:txBody>
      </p:sp>
      <p:sp>
        <p:nvSpPr>
          <p:cNvPr id="5" name="TextovéPole 4"/>
          <p:cNvSpPr txBox="1"/>
          <p:nvPr/>
        </p:nvSpPr>
        <p:spPr>
          <a:xfrm>
            <a:off x="1233456" y="2536230"/>
            <a:ext cx="3240360" cy="2308324"/>
          </a:xfrm>
          <a:prstGeom prst="rect">
            <a:avLst/>
          </a:prstGeom>
          <a:noFill/>
        </p:spPr>
        <p:txBody>
          <a:bodyPr wrap="square" rtlCol="0">
            <a:spAutoFit/>
          </a:bodyPr>
          <a:lstStyle/>
          <a:p>
            <a:pPr algn="ctr"/>
            <a:r>
              <a:rPr lang="en-US" sz="2400" dirty="0"/>
              <a:t>The folk music of Moravia and Silesia is closely related to the music of Slovakia, Hungary and Poland. </a:t>
            </a:r>
            <a:endParaRPr lang="cs-CZ" sz="2400" dirty="0"/>
          </a:p>
        </p:txBody>
      </p:sp>
      <p:sp>
        <p:nvSpPr>
          <p:cNvPr id="6" name="TextovéPole 5"/>
          <p:cNvSpPr txBox="1"/>
          <p:nvPr/>
        </p:nvSpPr>
        <p:spPr>
          <a:xfrm>
            <a:off x="1207968" y="1700808"/>
            <a:ext cx="4608512" cy="523220"/>
          </a:xfrm>
          <a:prstGeom prst="rect">
            <a:avLst/>
          </a:prstGeom>
          <a:noFill/>
        </p:spPr>
        <p:txBody>
          <a:bodyPr wrap="square" rtlCol="0">
            <a:spAutoFit/>
          </a:bodyPr>
          <a:lstStyle/>
          <a:p>
            <a:r>
              <a:rPr lang="en-US" sz="2800" u="sng" dirty="0"/>
              <a:t>Moravian</a:t>
            </a:r>
            <a:r>
              <a:rPr lang="cs-CZ" sz="2800" u="sng" dirty="0"/>
              <a:t> folk music</a:t>
            </a:r>
          </a:p>
        </p:txBody>
      </p:sp>
      <p:pic>
        <p:nvPicPr>
          <p:cNvPr id="13" name="Obrázek 12"/>
          <p:cNvPicPr/>
          <p:nvPr/>
        </p:nvPicPr>
        <p:blipFill>
          <a:blip r:embed="rId3">
            <a:extLst>
              <a:ext uri="{28A0092B-C50C-407E-A947-70E740481C1C}">
                <a14:useLocalDpi xmlns:a14="http://schemas.microsoft.com/office/drawing/2010/main" val="0"/>
              </a:ext>
            </a:extLst>
          </a:blip>
          <a:stretch>
            <a:fillRect/>
          </a:stretch>
        </p:blipFill>
        <p:spPr>
          <a:xfrm>
            <a:off x="5734372" y="1725216"/>
            <a:ext cx="5760720" cy="3431540"/>
          </a:xfrm>
          <a:prstGeom prst="rect">
            <a:avLst/>
          </a:prstGeom>
        </p:spPr>
      </p:pic>
      <p:sp>
        <p:nvSpPr>
          <p:cNvPr id="2" name="TextovéPole 1"/>
          <p:cNvSpPr txBox="1"/>
          <p:nvPr/>
        </p:nvSpPr>
        <p:spPr>
          <a:xfrm>
            <a:off x="5795121" y="719571"/>
            <a:ext cx="1906291" cy="369332"/>
          </a:xfrm>
          <a:prstGeom prst="rect">
            <a:avLst/>
          </a:prstGeom>
          <a:noFill/>
        </p:spPr>
        <p:txBody>
          <a:bodyPr wrap="none" rtlCol="0">
            <a:spAutoFit/>
          </a:bodyPr>
          <a:lstStyle/>
          <a:p>
            <a:r>
              <a:rPr lang="cs-CZ" dirty="0" err="1">
                <a:hlinkClick r:id="rId4"/>
              </a:rPr>
              <a:t>Moravian</a:t>
            </a:r>
            <a:r>
              <a:rPr lang="cs-CZ" dirty="0">
                <a:hlinkClick r:id="rId4"/>
              </a:rPr>
              <a:t> music</a:t>
            </a:r>
            <a:endParaRPr lang="cs-CZ" dirty="0"/>
          </a:p>
        </p:txBody>
      </p:sp>
    </p:spTree>
    <p:extLst>
      <p:ext uri="{BB962C8B-B14F-4D97-AF65-F5344CB8AC3E}">
        <p14:creationId xmlns:p14="http://schemas.microsoft.com/office/powerpoint/2010/main" val="3887611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text 3"/>
          <p:cNvSpPr>
            <a:spLocks noGrp="1"/>
          </p:cNvSpPr>
          <p:nvPr>
            <p:ph type="body" sz="half" idx="2"/>
          </p:nvPr>
        </p:nvSpPr>
        <p:spPr>
          <a:xfrm>
            <a:off x="837828" y="548680"/>
            <a:ext cx="4320480" cy="1152128"/>
          </a:xfrm>
        </p:spPr>
        <p:txBody>
          <a:bodyPr rtlCol="0">
            <a:normAutofit/>
          </a:bodyPr>
          <a:lstStyle/>
          <a:p>
            <a:endParaRPr lang="cs-CZ" dirty="0"/>
          </a:p>
          <a:p>
            <a:endParaRPr lang="cs-CZ" dirty="0"/>
          </a:p>
          <a:p>
            <a:pPr rtl="0"/>
            <a:endParaRPr lang="cs-CZ" sz="1000" dirty="0"/>
          </a:p>
        </p:txBody>
      </p:sp>
      <p:sp>
        <p:nvSpPr>
          <p:cNvPr id="2" name="TextovéPole 1"/>
          <p:cNvSpPr txBox="1"/>
          <p:nvPr/>
        </p:nvSpPr>
        <p:spPr>
          <a:xfrm>
            <a:off x="837828" y="1484784"/>
            <a:ext cx="4032448" cy="3046988"/>
          </a:xfrm>
          <a:prstGeom prst="rect">
            <a:avLst/>
          </a:prstGeom>
          <a:noFill/>
        </p:spPr>
        <p:txBody>
          <a:bodyPr wrap="square" rtlCol="0">
            <a:spAutoFit/>
          </a:bodyPr>
          <a:lstStyle/>
          <a:p>
            <a:pPr algn="ctr"/>
            <a:r>
              <a:rPr lang="cs-CZ" sz="2400" u="sng" dirty="0" err="1"/>
              <a:t>Cimbalom</a:t>
            </a:r>
            <a:endParaRPr lang="cs-CZ" sz="2400" u="sng" dirty="0"/>
          </a:p>
          <a:p>
            <a:pPr algn="ctr"/>
            <a:endParaRPr lang="cs-CZ" sz="2400" dirty="0"/>
          </a:p>
          <a:p>
            <a:pPr algn="ctr"/>
            <a:r>
              <a:rPr lang="en-US" sz="2400" dirty="0"/>
              <a:t>Moravian folk bands are mainly centered on a string section and a large </a:t>
            </a:r>
            <a:r>
              <a:rPr lang="cs-CZ" sz="2400" dirty="0" err="1"/>
              <a:t>cimbalom</a:t>
            </a:r>
            <a:r>
              <a:rPr lang="cs-CZ" sz="2400" dirty="0"/>
              <a:t>,</a:t>
            </a:r>
            <a:r>
              <a:rPr lang="en-US" sz="2400" dirty="0"/>
              <a:t> which are often complemented by other instruments.</a:t>
            </a:r>
            <a:endParaRPr lang="cs-CZ" sz="2400" dirty="0"/>
          </a:p>
        </p:txBody>
      </p:sp>
      <p:pic>
        <p:nvPicPr>
          <p:cNvPr id="9" name="Obrázek 8"/>
          <p:cNvPicPr/>
          <p:nvPr/>
        </p:nvPicPr>
        <p:blipFill>
          <a:blip r:embed="rId3">
            <a:extLst>
              <a:ext uri="{28A0092B-C50C-407E-A947-70E740481C1C}">
                <a14:useLocalDpi xmlns:a14="http://schemas.microsoft.com/office/drawing/2010/main" val="0"/>
              </a:ext>
            </a:extLst>
          </a:blip>
          <a:stretch>
            <a:fillRect/>
          </a:stretch>
        </p:blipFill>
        <p:spPr>
          <a:xfrm>
            <a:off x="7534572" y="219864"/>
            <a:ext cx="3825240" cy="2529840"/>
          </a:xfrm>
          <a:prstGeom prst="rect">
            <a:avLst/>
          </a:prstGeom>
        </p:spPr>
      </p:pic>
      <p:pic>
        <p:nvPicPr>
          <p:cNvPr id="11" name="Obrázek 10"/>
          <p:cNvPicPr/>
          <p:nvPr/>
        </p:nvPicPr>
        <p:blipFill>
          <a:blip r:embed="rId4">
            <a:extLst>
              <a:ext uri="{28A0092B-C50C-407E-A947-70E740481C1C}">
                <a14:useLocalDpi xmlns:a14="http://schemas.microsoft.com/office/drawing/2010/main" val="0"/>
              </a:ext>
            </a:extLst>
          </a:blip>
          <a:stretch>
            <a:fillRect/>
          </a:stretch>
        </p:blipFill>
        <p:spPr>
          <a:xfrm>
            <a:off x="5950396" y="2852936"/>
            <a:ext cx="5760720" cy="3836035"/>
          </a:xfrm>
          <a:prstGeom prst="rect">
            <a:avLst/>
          </a:prstGeom>
        </p:spPr>
      </p:pic>
      <p:sp>
        <p:nvSpPr>
          <p:cNvPr id="3" name="TextovéPole 2"/>
          <p:cNvSpPr txBox="1"/>
          <p:nvPr/>
        </p:nvSpPr>
        <p:spPr>
          <a:xfrm>
            <a:off x="5731419" y="1052736"/>
            <a:ext cx="1277914" cy="369332"/>
          </a:xfrm>
          <a:prstGeom prst="rect">
            <a:avLst/>
          </a:prstGeom>
          <a:noFill/>
        </p:spPr>
        <p:txBody>
          <a:bodyPr wrap="none" rtlCol="0">
            <a:spAutoFit/>
          </a:bodyPr>
          <a:lstStyle/>
          <a:p>
            <a:r>
              <a:rPr lang="cs-CZ" dirty="0" err="1">
                <a:hlinkClick r:id="rId5"/>
              </a:rPr>
              <a:t>Cimbalom</a:t>
            </a:r>
            <a:endParaRPr lang="cs-CZ" dirty="0"/>
          </a:p>
        </p:txBody>
      </p:sp>
    </p:spTree>
    <p:extLst>
      <p:ext uri="{BB962C8B-B14F-4D97-AF65-F5344CB8AC3E}">
        <p14:creationId xmlns:p14="http://schemas.microsoft.com/office/powerpoint/2010/main" val="141026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text 3"/>
          <p:cNvSpPr>
            <a:spLocks noGrp="1"/>
          </p:cNvSpPr>
          <p:nvPr>
            <p:ph type="body" sz="half" idx="2"/>
          </p:nvPr>
        </p:nvSpPr>
        <p:spPr>
          <a:xfrm>
            <a:off x="1269876" y="866167"/>
            <a:ext cx="4320480" cy="1152128"/>
          </a:xfrm>
        </p:spPr>
        <p:txBody>
          <a:bodyPr rtlCol="0">
            <a:normAutofit fontScale="92500" lnSpcReduction="10000"/>
          </a:bodyPr>
          <a:lstStyle/>
          <a:p>
            <a:endParaRPr lang="cs-CZ" dirty="0"/>
          </a:p>
          <a:p>
            <a:endParaRPr lang="cs-CZ" dirty="0"/>
          </a:p>
          <a:p>
            <a:pPr rtl="0"/>
            <a:r>
              <a:rPr lang="cs-CZ" sz="2400" u="sng" dirty="0" err="1"/>
              <a:t>Famous</a:t>
            </a:r>
            <a:r>
              <a:rPr lang="cs-CZ" sz="2400" u="sng" dirty="0"/>
              <a:t> Czech </a:t>
            </a:r>
            <a:r>
              <a:rPr lang="cs-CZ" sz="2400" u="sng" dirty="0" err="1"/>
              <a:t>composers</a:t>
            </a:r>
            <a:endParaRPr lang="cs-CZ" sz="2400" u="sng" dirty="0"/>
          </a:p>
        </p:txBody>
      </p:sp>
      <p:sp>
        <p:nvSpPr>
          <p:cNvPr id="2" name="TextovéPole 1"/>
          <p:cNvSpPr txBox="1"/>
          <p:nvPr/>
        </p:nvSpPr>
        <p:spPr>
          <a:xfrm>
            <a:off x="837828" y="2204864"/>
            <a:ext cx="4320480" cy="1938992"/>
          </a:xfrm>
          <a:prstGeom prst="rect">
            <a:avLst/>
          </a:prstGeom>
          <a:noFill/>
        </p:spPr>
        <p:txBody>
          <a:bodyPr wrap="square" rtlCol="0">
            <a:spAutoFit/>
          </a:bodyPr>
          <a:lstStyle/>
          <a:p>
            <a:pPr algn="ctr"/>
            <a:r>
              <a:rPr lang="en-US" sz="2400" dirty="0"/>
              <a:t>Moravian traditional music influenced Czech classical composers, such as </a:t>
            </a:r>
            <a:r>
              <a:rPr lang="cs-CZ" sz="2400" dirty="0"/>
              <a:t>Antonín Dvořák</a:t>
            </a:r>
            <a:r>
              <a:rPr lang="en-US" sz="2400" dirty="0"/>
              <a:t>, </a:t>
            </a:r>
            <a:r>
              <a:rPr lang="en-US" sz="2400" dirty="0" err="1"/>
              <a:t>Bedřich</a:t>
            </a:r>
            <a:r>
              <a:rPr lang="en-US" sz="2400" dirty="0"/>
              <a:t> </a:t>
            </a:r>
            <a:r>
              <a:rPr lang="cs-CZ" sz="2400" dirty="0"/>
              <a:t>Smetana </a:t>
            </a:r>
            <a:r>
              <a:rPr lang="en-US" sz="2400" dirty="0"/>
              <a:t>and </a:t>
            </a:r>
            <a:r>
              <a:rPr lang="en-US" sz="2400" dirty="0" err="1"/>
              <a:t>Leoš</a:t>
            </a:r>
            <a:r>
              <a:rPr lang="en-US" sz="2400" dirty="0"/>
              <a:t> </a:t>
            </a:r>
            <a:r>
              <a:rPr lang="en-US" sz="2400" dirty="0" err="1"/>
              <a:t>Janá</a:t>
            </a:r>
            <a:r>
              <a:rPr lang="cs-CZ" sz="2400" dirty="0" err="1"/>
              <a:t>ček</a:t>
            </a:r>
            <a:r>
              <a:rPr lang="cs-CZ" sz="2400" dirty="0"/>
              <a:t>.</a:t>
            </a:r>
          </a:p>
        </p:txBody>
      </p:sp>
      <p:pic>
        <p:nvPicPr>
          <p:cNvPr id="6" name="Obrázek 5"/>
          <p:cNvPicPr/>
          <p:nvPr/>
        </p:nvPicPr>
        <p:blipFill>
          <a:blip r:embed="rId3">
            <a:extLst>
              <a:ext uri="{28A0092B-C50C-407E-A947-70E740481C1C}">
                <a14:useLocalDpi xmlns:a14="http://schemas.microsoft.com/office/drawing/2010/main" val="0"/>
              </a:ext>
            </a:extLst>
          </a:blip>
          <a:stretch>
            <a:fillRect/>
          </a:stretch>
        </p:blipFill>
        <p:spPr>
          <a:xfrm>
            <a:off x="7208460" y="692696"/>
            <a:ext cx="1722120" cy="2186940"/>
          </a:xfrm>
          <a:prstGeom prst="rect">
            <a:avLst/>
          </a:prstGeom>
        </p:spPr>
      </p:pic>
      <p:pic>
        <p:nvPicPr>
          <p:cNvPr id="7" name="Obrázek 6"/>
          <p:cNvPicPr/>
          <p:nvPr/>
        </p:nvPicPr>
        <p:blipFill>
          <a:blip r:embed="rId4">
            <a:extLst>
              <a:ext uri="{28A0092B-C50C-407E-A947-70E740481C1C}">
                <a14:useLocalDpi xmlns:a14="http://schemas.microsoft.com/office/drawing/2010/main" val="0"/>
              </a:ext>
            </a:extLst>
          </a:blip>
          <a:stretch>
            <a:fillRect/>
          </a:stretch>
        </p:blipFill>
        <p:spPr>
          <a:xfrm>
            <a:off x="9670384" y="1986692"/>
            <a:ext cx="1859280" cy="2545080"/>
          </a:xfrm>
          <a:prstGeom prst="rect">
            <a:avLst/>
          </a:prstGeom>
        </p:spPr>
      </p:pic>
      <p:pic>
        <p:nvPicPr>
          <p:cNvPr id="8" name="Obrázek 7"/>
          <p:cNvPicPr/>
          <p:nvPr/>
        </p:nvPicPr>
        <p:blipFill>
          <a:blip r:embed="rId5">
            <a:extLst>
              <a:ext uri="{28A0092B-C50C-407E-A947-70E740481C1C}">
                <a14:useLocalDpi xmlns:a14="http://schemas.microsoft.com/office/drawing/2010/main" val="0"/>
              </a:ext>
            </a:extLst>
          </a:blip>
          <a:stretch>
            <a:fillRect/>
          </a:stretch>
        </p:blipFill>
        <p:spPr>
          <a:xfrm>
            <a:off x="5806380" y="3645024"/>
            <a:ext cx="2804160" cy="2743200"/>
          </a:xfrm>
          <a:prstGeom prst="rect">
            <a:avLst/>
          </a:prstGeom>
        </p:spPr>
      </p:pic>
      <p:sp>
        <p:nvSpPr>
          <p:cNvPr id="3" name="TextovéPole 2"/>
          <p:cNvSpPr txBox="1"/>
          <p:nvPr/>
        </p:nvSpPr>
        <p:spPr>
          <a:xfrm>
            <a:off x="9048092" y="4647292"/>
            <a:ext cx="3172663" cy="369332"/>
          </a:xfrm>
          <a:prstGeom prst="rect">
            <a:avLst/>
          </a:prstGeom>
          <a:noFill/>
        </p:spPr>
        <p:txBody>
          <a:bodyPr wrap="none" rtlCol="0">
            <a:spAutoFit/>
          </a:bodyPr>
          <a:lstStyle/>
          <a:p>
            <a:r>
              <a:rPr lang="cs-CZ" dirty="0">
                <a:hlinkClick r:id="rId6"/>
              </a:rPr>
              <a:t>Bedřich Smetana - Má vlast</a:t>
            </a:r>
            <a:endParaRPr lang="cs-CZ" dirty="0"/>
          </a:p>
        </p:txBody>
      </p:sp>
    </p:spTree>
    <p:extLst>
      <p:ext uri="{BB962C8B-B14F-4D97-AF65-F5344CB8AC3E}">
        <p14:creationId xmlns:p14="http://schemas.microsoft.com/office/powerpoint/2010/main" val="627984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text 2"/>
          <p:cNvSpPr>
            <a:spLocks noGrp="1"/>
          </p:cNvSpPr>
          <p:nvPr>
            <p:ph type="body" sz="half" idx="2"/>
          </p:nvPr>
        </p:nvSpPr>
        <p:spPr>
          <a:xfrm>
            <a:off x="765820" y="1484784"/>
            <a:ext cx="4248472" cy="2880320"/>
          </a:xfrm>
        </p:spPr>
        <p:txBody>
          <a:bodyPr>
            <a:normAutofit fontScale="47500" lnSpcReduction="20000"/>
          </a:bodyPr>
          <a:lstStyle/>
          <a:p>
            <a:pPr algn="ctr"/>
            <a:endParaRPr lang="cs-CZ" sz="2600" dirty="0"/>
          </a:p>
          <a:p>
            <a:pPr algn="ctr"/>
            <a:endParaRPr lang="cs-CZ" sz="2600" dirty="0"/>
          </a:p>
          <a:p>
            <a:pPr algn="ctr"/>
            <a:r>
              <a:rPr lang="en-US" sz="5100" u="sng" dirty="0"/>
              <a:t>Dance songs</a:t>
            </a:r>
            <a:endParaRPr lang="cs-CZ" sz="5100" u="sng" dirty="0"/>
          </a:p>
          <a:p>
            <a:pPr algn="ctr"/>
            <a:r>
              <a:rPr lang="en-US" sz="5100" dirty="0"/>
              <a:t> </a:t>
            </a:r>
            <a:r>
              <a:rPr lang="cs-CZ" sz="5100" dirty="0" err="1"/>
              <a:t>they</a:t>
            </a:r>
            <a:r>
              <a:rPr lang="cs-CZ" sz="5100" dirty="0"/>
              <a:t> </a:t>
            </a:r>
            <a:r>
              <a:rPr lang="en-US" sz="5100" dirty="0"/>
              <a:t>make up a large part of the repertoire in both Bohemia and Moravia.</a:t>
            </a:r>
            <a:endParaRPr lang="cs-CZ" sz="5100" dirty="0"/>
          </a:p>
          <a:p>
            <a:endParaRPr lang="cs-CZ" sz="2400" dirty="0"/>
          </a:p>
          <a:p>
            <a:pPr algn="ctr"/>
            <a:endParaRPr lang="cs-CZ" dirty="0"/>
          </a:p>
          <a:p>
            <a:r>
              <a:rPr lang="cs-CZ" dirty="0"/>
              <a:t> </a:t>
            </a:r>
          </a:p>
        </p:txBody>
      </p:sp>
      <p:pic>
        <p:nvPicPr>
          <p:cNvPr id="10" name="Obrázek 9"/>
          <p:cNvPicPr/>
          <p:nvPr/>
        </p:nvPicPr>
        <p:blipFill>
          <a:blip r:embed="rId3">
            <a:extLst>
              <a:ext uri="{28A0092B-C50C-407E-A947-70E740481C1C}">
                <a14:useLocalDpi xmlns:a14="http://schemas.microsoft.com/office/drawing/2010/main" val="0"/>
              </a:ext>
            </a:extLst>
          </a:blip>
          <a:stretch>
            <a:fillRect/>
          </a:stretch>
        </p:blipFill>
        <p:spPr>
          <a:xfrm>
            <a:off x="5806380" y="1556792"/>
            <a:ext cx="5760720" cy="4761865"/>
          </a:xfrm>
          <a:prstGeom prst="rect">
            <a:avLst/>
          </a:prstGeom>
        </p:spPr>
      </p:pic>
      <p:sp>
        <p:nvSpPr>
          <p:cNvPr id="6" name="TextovéPole 5"/>
          <p:cNvSpPr txBox="1"/>
          <p:nvPr/>
        </p:nvSpPr>
        <p:spPr>
          <a:xfrm>
            <a:off x="5878388" y="476672"/>
            <a:ext cx="3329886" cy="369332"/>
          </a:xfrm>
          <a:prstGeom prst="rect">
            <a:avLst/>
          </a:prstGeom>
          <a:noFill/>
        </p:spPr>
        <p:txBody>
          <a:bodyPr wrap="none" rtlCol="0">
            <a:spAutoFit/>
          </a:bodyPr>
          <a:lstStyle/>
          <a:p>
            <a:r>
              <a:rPr lang="cs-CZ" dirty="0" err="1">
                <a:hlinkClick r:id="rId4"/>
              </a:rPr>
              <a:t>Traditional</a:t>
            </a:r>
            <a:r>
              <a:rPr lang="cs-CZ" dirty="0">
                <a:hlinkClick r:id="rId4"/>
              </a:rPr>
              <a:t> music and </a:t>
            </a:r>
            <a:r>
              <a:rPr lang="cs-CZ" dirty="0" err="1">
                <a:hlinkClick r:id="rId4"/>
              </a:rPr>
              <a:t>dances</a:t>
            </a:r>
            <a:endParaRPr lang="cs-CZ" dirty="0"/>
          </a:p>
        </p:txBody>
      </p:sp>
    </p:spTree>
    <p:extLst>
      <p:ext uri="{BB962C8B-B14F-4D97-AF65-F5344CB8AC3E}">
        <p14:creationId xmlns:p14="http://schemas.microsoft.com/office/powerpoint/2010/main" val="1558698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text 3"/>
          <p:cNvSpPr>
            <a:spLocks noGrp="1"/>
          </p:cNvSpPr>
          <p:nvPr>
            <p:ph type="body" sz="half" idx="2"/>
          </p:nvPr>
        </p:nvSpPr>
        <p:spPr>
          <a:xfrm>
            <a:off x="837828" y="548680"/>
            <a:ext cx="4320480" cy="1152128"/>
          </a:xfrm>
        </p:spPr>
        <p:txBody>
          <a:bodyPr rtlCol="0">
            <a:normAutofit/>
          </a:bodyPr>
          <a:lstStyle/>
          <a:p>
            <a:endParaRPr lang="cs-CZ" dirty="0"/>
          </a:p>
          <a:p>
            <a:endParaRPr lang="cs-CZ" dirty="0"/>
          </a:p>
          <a:p>
            <a:pPr rtl="0"/>
            <a:endParaRPr lang="cs-CZ" sz="1000" dirty="0"/>
          </a:p>
        </p:txBody>
      </p:sp>
      <p:sp>
        <p:nvSpPr>
          <p:cNvPr id="2" name="Obdélník 1"/>
          <p:cNvSpPr/>
          <p:nvPr/>
        </p:nvSpPr>
        <p:spPr>
          <a:xfrm>
            <a:off x="945840" y="1700808"/>
            <a:ext cx="4104456" cy="4247317"/>
          </a:xfrm>
          <a:prstGeom prst="rect">
            <a:avLst/>
          </a:prstGeom>
        </p:spPr>
        <p:txBody>
          <a:bodyPr wrap="square">
            <a:spAutoFit/>
          </a:bodyPr>
          <a:lstStyle/>
          <a:p>
            <a:pPr algn="ctr"/>
            <a:r>
              <a:rPr lang="en-US" dirty="0"/>
              <a:t>A lot of music festivals take place in the Czech Republic because it is a multicultural country in the heart of Europe.</a:t>
            </a:r>
            <a:endParaRPr lang="cs-CZ" dirty="0"/>
          </a:p>
          <a:p>
            <a:pPr algn="ctr"/>
            <a:endParaRPr lang="cs-CZ" dirty="0"/>
          </a:p>
          <a:p>
            <a:pPr algn="ctr"/>
            <a:r>
              <a:rPr lang="en-US" dirty="0"/>
              <a:t>There are many </a:t>
            </a:r>
            <a:r>
              <a:rPr lang="cs-CZ" dirty="0" err="1"/>
              <a:t>different</a:t>
            </a:r>
            <a:r>
              <a:rPr lang="cs-CZ" dirty="0"/>
              <a:t> </a:t>
            </a:r>
            <a:r>
              <a:rPr lang="en-US" dirty="0"/>
              <a:t>music festivals</a:t>
            </a:r>
            <a:r>
              <a:rPr lang="cs-CZ" dirty="0"/>
              <a:t>.</a:t>
            </a:r>
          </a:p>
          <a:p>
            <a:pPr algn="ctr"/>
            <a:endParaRPr lang="cs-CZ" dirty="0"/>
          </a:p>
          <a:p>
            <a:pPr algn="ctr"/>
            <a:r>
              <a:rPr lang="en-US" dirty="0"/>
              <a:t>M</a:t>
            </a:r>
            <a:r>
              <a:rPr lang="cs-CZ" dirty="0" err="1"/>
              <a:t>odern</a:t>
            </a:r>
            <a:r>
              <a:rPr lang="cs-CZ" dirty="0"/>
              <a:t> music</a:t>
            </a:r>
            <a:r>
              <a:rPr lang="en-US" dirty="0"/>
              <a:t> - rock, heavy metal, electronic</a:t>
            </a:r>
            <a:r>
              <a:rPr lang="cs-CZ" dirty="0"/>
              <a:t> music.</a:t>
            </a:r>
          </a:p>
          <a:p>
            <a:pPr algn="ctr"/>
            <a:endParaRPr lang="cs-CZ" dirty="0"/>
          </a:p>
          <a:p>
            <a:pPr algn="ctr"/>
            <a:r>
              <a:rPr lang="en-US" dirty="0"/>
              <a:t>This makes the Czech Republic a great place to listen to all genres of music.   </a:t>
            </a:r>
            <a:endParaRPr lang="cs-CZ" dirty="0">
              <a:solidFill>
                <a:srgbClr val="000000"/>
              </a:solidFill>
              <a:latin typeface="Arial" panose="020B0604020202020204" pitchFamily="34" charset="0"/>
            </a:endParaRPr>
          </a:p>
          <a:p>
            <a:pPr algn="ctr"/>
            <a:endParaRPr lang="en-US" dirty="0">
              <a:solidFill>
                <a:srgbClr val="000000"/>
              </a:solidFill>
              <a:latin typeface="Arial" panose="020B0604020202020204" pitchFamily="34" charset="0"/>
            </a:endParaRPr>
          </a:p>
        </p:txBody>
      </p:sp>
      <p:pic>
        <p:nvPicPr>
          <p:cNvPr id="5" name="Obrázek 4"/>
          <p:cNvPicPr/>
          <p:nvPr/>
        </p:nvPicPr>
        <p:blipFill>
          <a:blip r:embed="rId3">
            <a:extLst>
              <a:ext uri="{28A0092B-C50C-407E-A947-70E740481C1C}">
                <a14:useLocalDpi xmlns:a14="http://schemas.microsoft.com/office/drawing/2010/main" val="0"/>
              </a:ext>
            </a:extLst>
          </a:blip>
          <a:stretch>
            <a:fillRect/>
          </a:stretch>
        </p:blipFill>
        <p:spPr>
          <a:xfrm>
            <a:off x="5806380" y="1946434"/>
            <a:ext cx="5760720" cy="3213100"/>
          </a:xfrm>
          <a:prstGeom prst="rect">
            <a:avLst/>
          </a:prstGeom>
        </p:spPr>
      </p:pic>
      <p:sp>
        <p:nvSpPr>
          <p:cNvPr id="3" name="TextovéPole 2"/>
          <p:cNvSpPr txBox="1"/>
          <p:nvPr/>
        </p:nvSpPr>
        <p:spPr>
          <a:xfrm>
            <a:off x="1306739" y="801578"/>
            <a:ext cx="3031599" cy="584775"/>
          </a:xfrm>
          <a:prstGeom prst="rect">
            <a:avLst/>
          </a:prstGeom>
          <a:noFill/>
        </p:spPr>
        <p:txBody>
          <a:bodyPr wrap="none" rtlCol="0">
            <a:spAutoFit/>
          </a:bodyPr>
          <a:lstStyle/>
          <a:p>
            <a:r>
              <a:rPr lang="cs-CZ" sz="3200" u="sng" dirty="0"/>
              <a:t>Music </a:t>
            </a:r>
            <a:r>
              <a:rPr lang="cs-CZ" sz="3200" u="sng" dirty="0" err="1"/>
              <a:t>festivals</a:t>
            </a:r>
            <a:endParaRPr lang="cs-CZ" sz="3200" u="sng" dirty="0"/>
          </a:p>
        </p:txBody>
      </p:sp>
    </p:spTree>
    <p:extLst>
      <p:ext uri="{BB962C8B-B14F-4D97-AF65-F5344CB8AC3E}">
        <p14:creationId xmlns:p14="http://schemas.microsoft.com/office/powerpoint/2010/main" val="1532640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text 3"/>
          <p:cNvSpPr>
            <a:spLocks noGrp="1"/>
          </p:cNvSpPr>
          <p:nvPr>
            <p:ph type="body" sz="half" idx="2"/>
          </p:nvPr>
        </p:nvSpPr>
        <p:spPr>
          <a:xfrm>
            <a:off x="837828" y="548680"/>
            <a:ext cx="4320480" cy="1152128"/>
          </a:xfrm>
        </p:spPr>
        <p:txBody>
          <a:bodyPr rtlCol="0">
            <a:normAutofit fontScale="92500" lnSpcReduction="20000"/>
          </a:bodyPr>
          <a:lstStyle/>
          <a:p>
            <a:endParaRPr lang="cs-CZ" dirty="0"/>
          </a:p>
          <a:p>
            <a:pPr algn="ctr"/>
            <a:r>
              <a:rPr lang="en-US" sz="3300" b="1" u="sng" dirty="0">
                <a:latin typeface="+mj-lt"/>
                <a:ea typeface="Calibri" panose="020F0502020204030204" pitchFamily="34" charset="0"/>
                <a:cs typeface="Times New Roman" panose="02020603050405020304" pitchFamily="18" charset="0"/>
              </a:rPr>
              <a:t>Music education in the Czech Republic</a:t>
            </a:r>
            <a:endParaRPr lang="cs-CZ" sz="3300" u="sng" dirty="0">
              <a:latin typeface="+mj-lt"/>
              <a:ea typeface="Calibri" panose="020F0502020204030204" pitchFamily="34" charset="0"/>
              <a:cs typeface="Times New Roman" panose="02020603050405020304" pitchFamily="18" charset="0"/>
            </a:endParaRPr>
          </a:p>
          <a:p>
            <a:endParaRPr lang="cs-CZ" dirty="0"/>
          </a:p>
          <a:p>
            <a:pPr rtl="0"/>
            <a:endParaRPr lang="cs-CZ" sz="1000" dirty="0"/>
          </a:p>
        </p:txBody>
      </p:sp>
      <p:sp>
        <p:nvSpPr>
          <p:cNvPr id="2" name="Obdélník 1"/>
          <p:cNvSpPr/>
          <p:nvPr/>
        </p:nvSpPr>
        <p:spPr>
          <a:xfrm>
            <a:off x="981843" y="2060848"/>
            <a:ext cx="4176465" cy="3948966"/>
          </a:xfrm>
          <a:prstGeom prst="rect">
            <a:avLst/>
          </a:prstGeom>
        </p:spPr>
        <p:txBody>
          <a:bodyPr wrap="square">
            <a:spAutoFit/>
          </a:bodyPr>
          <a:lstStyle/>
          <a:p>
            <a:pPr>
              <a:lnSpc>
                <a:spcPct val="107000"/>
              </a:lnSpc>
              <a:spcAft>
                <a:spcPts val="800"/>
              </a:spcAft>
            </a:pPr>
            <a:r>
              <a:rPr lang="en-US" sz="1600" b="1" dirty="0">
                <a:latin typeface="Arial" panose="020B0604020202020204" pitchFamily="34" charset="0"/>
                <a:ea typeface="Calibri" panose="020F0502020204030204" pitchFamily="34" charset="0"/>
                <a:cs typeface="Times New Roman" panose="02020603050405020304" pitchFamily="18" charset="0"/>
              </a:rPr>
              <a:t> </a:t>
            </a:r>
            <a:endParaRPr lang="cs-CZ" sz="1600" dirty="0">
              <a:latin typeface="Calibri" panose="020F0502020204030204" pitchFamily="34" charset="0"/>
              <a:ea typeface="Calibri" panose="020F0502020204030204" pitchFamily="34" charset="0"/>
              <a:cs typeface="Times New Roman" panose="02020603050405020304" pitchFamily="18" charset="0"/>
            </a:endParaRPr>
          </a:p>
          <a:p>
            <a:pPr algn="ctr" fontAlgn="base">
              <a:lnSpc>
                <a:spcPct val="107000"/>
              </a:lnSpc>
              <a:spcAft>
                <a:spcPts val="0"/>
              </a:spcAft>
            </a:pPr>
            <a:r>
              <a:rPr lang="en-US" dirty="0">
                <a:latin typeface="Arial" panose="020B0604020202020204" pitchFamily="34" charset="0"/>
                <a:ea typeface="Times New Roman" panose="02020603050405020304" pitchFamily="18" charset="0"/>
                <a:cs typeface="Times New Roman" panose="02020603050405020304" pitchFamily="18" charset="0"/>
              </a:rPr>
              <a:t>Music education in Czech land has a very long tradition. </a:t>
            </a:r>
            <a:endParaRPr lang="cs-CZ" dirty="0">
              <a:latin typeface="Arial" panose="020B0604020202020204" pitchFamily="34" charset="0"/>
              <a:ea typeface="Times New Roman" panose="02020603050405020304" pitchFamily="18" charset="0"/>
              <a:cs typeface="Times New Roman" panose="02020603050405020304" pitchFamily="18" charset="0"/>
            </a:endParaRPr>
          </a:p>
          <a:p>
            <a:pPr algn="ctr" fontAlgn="base">
              <a:lnSpc>
                <a:spcPct val="107000"/>
              </a:lnSpc>
              <a:spcAft>
                <a:spcPts val="0"/>
              </a:spcAft>
            </a:pPr>
            <a:endParaRPr lang="cs-CZ" sz="1600" dirty="0">
              <a:latin typeface="Calibri" panose="020F0502020204030204" pitchFamily="34" charset="0"/>
              <a:ea typeface="Calibri" panose="020F0502020204030204" pitchFamily="34" charset="0"/>
              <a:cs typeface="Times New Roman" panose="02020603050405020304" pitchFamily="18" charset="0"/>
            </a:endParaRPr>
          </a:p>
          <a:p>
            <a:pPr algn="ctr" fontAlgn="base">
              <a:lnSpc>
                <a:spcPct val="107000"/>
              </a:lnSpc>
              <a:spcAft>
                <a:spcPts val="0"/>
              </a:spcAft>
            </a:pPr>
            <a:r>
              <a:rPr lang="en-US" dirty="0">
                <a:latin typeface="Arial" panose="020B0604020202020204" pitchFamily="34" charset="0"/>
                <a:ea typeface="Times New Roman" panose="02020603050405020304" pitchFamily="18" charset="0"/>
                <a:cs typeface="Times New Roman" panose="02020603050405020304" pitchFamily="18" charset="0"/>
              </a:rPr>
              <a:t>One of the parts of the educational system are the music schools. </a:t>
            </a:r>
            <a:endParaRPr lang="cs-CZ" dirty="0">
              <a:latin typeface="Arial" panose="020B0604020202020204" pitchFamily="34" charset="0"/>
              <a:ea typeface="Times New Roman" panose="02020603050405020304" pitchFamily="18" charset="0"/>
              <a:cs typeface="Times New Roman" panose="02020603050405020304" pitchFamily="18" charset="0"/>
            </a:endParaRPr>
          </a:p>
          <a:p>
            <a:pPr algn="ctr" fontAlgn="base">
              <a:lnSpc>
                <a:spcPct val="107000"/>
              </a:lnSpc>
              <a:spcAft>
                <a:spcPts val="0"/>
              </a:spcAft>
            </a:pPr>
            <a:endParaRPr lang="cs-CZ" sz="1600" dirty="0">
              <a:latin typeface="Calibri" panose="020F0502020204030204" pitchFamily="34" charset="0"/>
              <a:ea typeface="Calibri" panose="020F0502020204030204" pitchFamily="34" charset="0"/>
              <a:cs typeface="Times New Roman" panose="02020603050405020304" pitchFamily="18" charset="0"/>
            </a:endParaRPr>
          </a:p>
          <a:p>
            <a:pPr algn="ctr" fontAlgn="base">
              <a:lnSpc>
                <a:spcPct val="107000"/>
              </a:lnSpc>
              <a:spcAft>
                <a:spcPts val="0"/>
              </a:spcAft>
            </a:pPr>
            <a:r>
              <a:rPr lang="en-US" dirty="0">
                <a:latin typeface="Arial" panose="020B0604020202020204" pitchFamily="34" charset="0"/>
                <a:ea typeface="Times New Roman" panose="02020603050405020304" pitchFamily="18" charset="0"/>
                <a:cs typeface="Times New Roman" panose="02020603050405020304" pitchFamily="18" charset="0"/>
              </a:rPr>
              <a:t>These music school are able to find the talented students </a:t>
            </a:r>
            <a:r>
              <a:rPr lang="cs-CZ" dirty="0" err="1">
                <a:latin typeface="Arial" panose="020B0604020202020204" pitchFamily="34" charset="0"/>
                <a:ea typeface="Times New Roman" panose="02020603050405020304" pitchFamily="18" charset="0"/>
                <a:cs typeface="Times New Roman" panose="02020603050405020304" pitchFamily="18" charset="0"/>
              </a:rPr>
              <a:t>at</a:t>
            </a:r>
            <a:r>
              <a:rPr lang="en-US" dirty="0">
                <a:latin typeface="Arial" panose="020B0604020202020204" pitchFamily="34" charset="0"/>
                <a:ea typeface="Times New Roman" panose="02020603050405020304" pitchFamily="18" charset="0"/>
                <a:cs typeface="Times New Roman" panose="02020603050405020304" pitchFamily="18" charset="0"/>
              </a:rPr>
              <a:t> a very young age.</a:t>
            </a:r>
            <a:endParaRPr lang="cs-CZ" dirty="0">
              <a:latin typeface="Arial" panose="020B0604020202020204" pitchFamily="34" charset="0"/>
              <a:ea typeface="Times New Roman" panose="02020603050405020304" pitchFamily="18" charset="0"/>
              <a:cs typeface="Times New Roman" panose="02020603050405020304" pitchFamily="18" charset="0"/>
            </a:endParaRPr>
          </a:p>
          <a:p>
            <a:pPr algn="ctr" fontAlgn="base">
              <a:lnSpc>
                <a:spcPct val="107000"/>
              </a:lnSpc>
              <a:spcAft>
                <a:spcPts val="0"/>
              </a:spcAft>
            </a:pPr>
            <a:r>
              <a:rPr lang="en-US" dirty="0">
                <a:latin typeface="Arial" panose="020B0604020202020204" pitchFamily="34" charset="0"/>
                <a:ea typeface="Times New Roman" panose="02020603050405020304" pitchFamily="18" charset="0"/>
                <a:cs typeface="Times New Roman" panose="02020603050405020304" pitchFamily="18" charset="0"/>
              </a:rPr>
              <a:t> </a:t>
            </a:r>
            <a:endParaRPr lang="cs-CZ" sz="1600" dirty="0">
              <a:latin typeface="Calibri" panose="020F0502020204030204" pitchFamily="34" charset="0"/>
              <a:ea typeface="Calibri" panose="020F0502020204030204" pitchFamily="34" charset="0"/>
              <a:cs typeface="Times New Roman" panose="02020603050405020304" pitchFamily="18" charset="0"/>
            </a:endParaRPr>
          </a:p>
          <a:p>
            <a:pPr algn="ctr" fontAlgn="base">
              <a:lnSpc>
                <a:spcPct val="107000"/>
              </a:lnSpc>
              <a:spcAft>
                <a:spcPts val="0"/>
              </a:spcAft>
            </a:pPr>
            <a:r>
              <a:rPr lang="en-US" dirty="0">
                <a:latin typeface="Arial" panose="020B0604020202020204" pitchFamily="34" charset="0"/>
                <a:ea typeface="Times New Roman" panose="02020603050405020304" pitchFamily="18" charset="0"/>
                <a:cs typeface="Times New Roman" panose="02020603050405020304" pitchFamily="18" charset="0"/>
              </a:rPr>
              <a:t>The music schools help to prepare students for unprofessional music activities or for further studies.</a:t>
            </a:r>
            <a:endParaRPr lang="cs-CZ"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Obrázek 4"/>
          <p:cNvPicPr/>
          <p:nvPr/>
        </p:nvPicPr>
        <p:blipFill>
          <a:blip r:embed="rId3">
            <a:extLst>
              <a:ext uri="{28A0092B-C50C-407E-A947-70E740481C1C}">
                <a14:useLocalDpi xmlns:a14="http://schemas.microsoft.com/office/drawing/2010/main" val="0"/>
              </a:ext>
            </a:extLst>
          </a:blip>
          <a:stretch>
            <a:fillRect/>
          </a:stretch>
        </p:blipFill>
        <p:spPr>
          <a:xfrm>
            <a:off x="5878388" y="836712"/>
            <a:ext cx="2301240" cy="2164080"/>
          </a:xfrm>
          <a:prstGeom prst="rect">
            <a:avLst/>
          </a:prstGeom>
        </p:spPr>
      </p:pic>
      <p:pic>
        <p:nvPicPr>
          <p:cNvPr id="7" name="Obrázek 6"/>
          <p:cNvPicPr/>
          <p:nvPr/>
        </p:nvPicPr>
        <p:blipFill>
          <a:blip r:embed="rId4">
            <a:extLst>
              <a:ext uri="{28A0092B-C50C-407E-A947-70E740481C1C}">
                <a14:useLocalDpi xmlns:a14="http://schemas.microsoft.com/office/drawing/2010/main" val="0"/>
              </a:ext>
            </a:extLst>
          </a:blip>
          <a:stretch>
            <a:fillRect/>
          </a:stretch>
        </p:blipFill>
        <p:spPr>
          <a:xfrm>
            <a:off x="5878388" y="3140968"/>
            <a:ext cx="5760720" cy="3355975"/>
          </a:xfrm>
          <a:prstGeom prst="rect">
            <a:avLst/>
          </a:prstGeom>
        </p:spPr>
      </p:pic>
    </p:spTree>
    <p:extLst>
      <p:ext uri="{BB962C8B-B14F-4D97-AF65-F5344CB8AC3E}">
        <p14:creationId xmlns:p14="http://schemas.microsoft.com/office/powerpoint/2010/main" val="1904472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1341884" y="5085184"/>
            <a:ext cx="10153128" cy="981423"/>
          </a:xfrm>
          <a:prstGeom prst="rect">
            <a:avLst/>
          </a:prstGeom>
        </p:spPr>
        <p:txBody>
          <a:bodyPr wrap="square">
            <a:spAutoFit/>
          </a:bodyPr>
          <a:lstStyle/>
          <a:p>
            <a:pPr>
              <a:lnSpc>
                <a:spcPct val="107000"/>
              </a:lnSpc>
              <a:spcAft>
                <a:spcPts val="800"/>
              </a:spcAft>
            </a:pPr>
            <a:r>
              <a:rPr lang="en-GB" dirty="0">
                <a:latin typeface="Calibri" panose="020F0502020204030204" pitchFamily="34" charset="0"/>
                <a:ea typeface="Calibri" panose="020F0502020204030204" pitchFamily="34" charset="0"/>
                <a:cs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endParaRPr lang="cs-CZ"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57293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text 3"/>
          <p:cNvSpPr>
            <a:spLocks noGrp="1"/>
          </p:cNvSpPr>
          <p:nvPr>
            <p:ph type="body" sz="half" idx="2"/>
          </p:nvPr>
        </p:nvSpPr>
        <p:spPr>
          <a:xfrm>
            <a:off x="837828" y="548680"/>
            <a:ext cx="4320480" cy="1152128"/>
          </a:xfrm>
        </p:spPr>
        <p:txBody>
          <a:bodyPr rtlCol="0">
            <a:normAutofit/>
          </a:bodyPr>
          <a:lstStyle/>
          <a:p>
            <a:endParaRPr lang="cs-CZ" dirty="0"/>
          </a:p>
          <a:p>
            <a:endParaRPr lang="cs-CZ" dirty="0"/>
          </a:p>
          <a:p>
            <a:pPr rtl="0"/>
            <a:endParaRPr lang="cs-CZ" sz="1000" dirty="0"/>
          </a:p>
        </p:txBody>
      </p:sp>
    </p:spTree>
    <p:extLst>
      <p:ext uri="{BB962C8B-B14F-4D97-AF65-F5344CB8AC3E}">
        <p14:creationId xmlns:p14="http://schemas.microsoft.com/office/powerpoint/2010/main" val="4226399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en-GB" dirty="0">
                <a:solidFill>
                  <a:schemeClr val="tx2">
                    <a:lumMod val="90000"/>
                  </a:schemeClr>
                </a:solidFill>
              </a:rPr>
              <a:t>“Different but together“</a:t>
            </a:r>
          </a:p>
        </p:txBody>
      </p:sp>
      <p:pic>
        <p:nvPicPr>
          <p:cNvPr id="6" name="Zástupný symbol pro obsah 5"/>
          <p:cNvPicPr>
            <a:picLocks noGrp="1"/>
          </p:cNvPicPr>
          <p:nvPr>
            <p:ph idx="1"/>
          </p:nvPr>
        </p:nvPicPr>
        <p:blipFill>
          <a:blip r:embed="rId3" cstate="print">
            <a:extLst>
              <a:ext uri="{28A0092B-C50C-407E-A947-70E740481C1C}">
                <a14:useLocalDpi xmlns:a14="http://schemas.microsoft.com/office/drawing/2010/main" val="0"/>
              </a:ext>
            </a:extLst>
          </a:blip>
          <a:stretch>
            <a:fillRect/>
          </a:stretch>
        </p:blipFill>
        <p:spPr>
          <a:xfrm>
            <a:off x="2854052" y="1721303"/>
            <a:ext cx="6264776" cy="1584176"/>
          </a:xfrm>
          <a:prstGeom prst="rect">
            <a:avLst/>
          </a:prstGeom>
        </p:spPr>
      </p:pic>
      <p:pic>
        <p:nvPicPr>
          <p:cNvPr id="7" name="Obrázek 6"/>
          <p:cNvPicPr/>
          <p:nvPr/>
        </p:nvPicPr>
        <p:blipFill>
          <a:blip r:embed="rId4" cstate="print">
            <a:extLst>
              <a:ext uri="{28A0092B-C50C-407E-A947-70E740481C1C}">
                <a14:useLocalDpi xmlns:a14="http://schemas.microsoft.com/office/drawing/2010/main" val="0"/>
              </a:ext>
            </a:extLst>
          </a:blip>
          <a:stretch>
            <a:fillRect/>
          </a:stretch>
        </p:blipFill>
        <p:spPr>
          <a:xfrm>
            <a:off x="6958508" y="3526518"/>
            <a:ext cx="2622508" cy="2480702"/>
          </a:xfrm>
          <a:prstGeom prst="rect">
            <a:avLst/>
          </a:prstGeom>
        </p:spPr>
      </p:pic>
      <p:pic>
        <p:nvPicPr>
          <p:cNvPr id="1026" name="Picture 2" descr="Zobrazit zdrojový obráze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78105" y="3550254"/>
            <a:ext cx="2249939" cy="24807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0798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909836" y="685800"/>
            <a:ext cx="4320480" cy="798984"/>
          </a:xfrm>
        </p:spPr>
        <p:txBody>
          <a:bodyPr rtlCol="0"/>
          <a:lstStyle/>
          <a:p>
            <a:br>
              <a:rPr lang="cs-CZ" dirty="0"/>
            </a:br>
            <a:endParaRPr lang="cs-CZ" dirty="0"/>
          </a:p>
        </p:txBody>
      </p:sp>
      <p:sp>
        <p:nvSpPr>
          <p:cNvPr id="4" name="Zástupný symbol pro text 3"/>
          <p:cNvSpPr>
            <a:spLocks noGrp="1"/>
          </p:cNvSpPr>
          <p:nvPr>
            <p:ph type="body" sz="half" idx="2"/>
          </p:nvPr>
        </p:nvSpPr>
        <p:spPr>
          <a:xfrm>
            <a:off x="837828" y="980728"/>
            <a:ext cx="4464496" cy="4752528"/>
          </a:xfrm>
        </p:spPr>
        <p:txBody>
          <a:bodyPr rtlCol="0">
            <a:normAutofit/>
          </a:bodyPr>
          <a:lstStyle/>
          <a:p>
            <a:pPr algn="ctr"/>
            <a:r>
              <a:rPr lang="en-US" sz="2400" u="sng" dirty="0"/>
              <a:t>The Czech Republic </a:t>
            </a:r>
            <a:endParaRPr lang="cs-CZ" sz="2400" u="sng" dirty="0"/>
          </a:p>
          <a:p>
            <a:pPr algn="ctr"/>
            <a:r>
              <a:rPr lang="en-US" sz="2400" dirty="0"/>
              <a:t>is a landlocked </a:t>
            </a:r>
            <a:r>
              <a:rPr lang="cs-CZ" sz="2400" dirty="0"/>
              <a:t>country </a:t>
            </a:r>
            <a:r>
              <a:rPr lang="en-US" sz="2400" dirty="0"/>
              <a:t>lying in the </a:t>
            </a:r>
            <a:r>
              <a:rPr lang="en-US" sz="2400" dirty="0" err="1"/>
              <a:t>centre</a:t>
            </a:r>
            <a:r>
              <a:rPr lang="en-US" sz="2400" dirty="0"/>
              <a:t> of Europe. </a:t>
            </a:r>
            <a:endParaRPr lang="cs-CZ" sz="2400" dirty="0"/>
          </a:p>
          <a:p>
            <a:pPr algn="ctr"/>
            <a:endParaRPr lang="cs-CZ" sz="2400" dirty="0"/>
          </a:p>
          <a:p>
            <a:pPr algn="ctr"/>
            <a:r>
              <a:rPr lang="en-US" sz="2400" dirty="0"/>
              <a:t>The country borders with Poland, Germany, Austria and Slovakia</a:t>
            </a:r>
            <a:r>
              <a:rPr lang="en-US" sz="1800" dirty="0"/>
              <a:t>.</a:t>
            </a:r>
            <a:endParaRPr lang="cs-CZ" sz="1800" dirty="0"/>
          </a:p>
          <a:p>
            <a:pPr algn="ctr"/>
            <a:endParaRPr lang="cs-CZ" sz="1800" dirty="0"/>
          </a:p>
          <a:p>
            <a:pPr algn="ctr"/>
            <a:r>
              <a:rPr lang="en-US" sz="2400" dirty="0"/>
              <a:t>As a result, Czech traditional music is influenced by its neighboring countries.</a:t>
            </a:r>
            <a:endParaRPr lang="cs-CZ" sz="2400" dirty="0"/>
          </a:p>
        </p:txBody>
      </p:sp>
      <p:pic>
        <p:nvPicPr>
          <p:cNvPr id="6" name="Zástupný symbol pro obsah 5"/>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a:xfrm>
            <a:off x="6094413" y="1767075"/>
            <a:ext cx="5484812" cy="3323850"/>
          </a:xfrm>
          <a:prstGeom prst="rect">
            <a:avLst/>
          </a:prstGeom>
        </p:spPr>
      </p:pic>
    </p:spTree>
    <p:extLst>
      <p:ext uri="{BB962C8B-B14F-4D97-AF65-F5344CB8AC3E}">
        <p14:creationId xmlns:p14="http://schemas.microsoft.com/office/powerpoint/2010/main" val="1249502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text 3"/>
          <p:cNvSpPr>
            <a:spLocks noGrp="1"/>
          </p:cNvSpPr>
          <p:nvPr>
            <p:ph type="body" sz="half" idx="2"/>
          </p:nvPr>
        </p:nvSpPr>
        <p:spPr>
          <a:xfrm>
            <a:off x="837828" y="548680"/>
            <a:ext cx="4320480" cy="1152128"/>
          </a:xfrm>
        </p:spPr>
        <p:txBody>
          <a:bodyPr rtlCol="0">
            <a:normAutofit/>
          </a:bodyPr>
          <a:lstStyle/>
          <a:p>
            <a:endParaRPr lang="cs-CZ" dirty="0"/>
          </a:p>
          <a:p>
            <a:endParaRPr lang="cs-CZ" dirty="0"/>
          </a:p>
          <a:p>
            <a:pPr rtl="0"/>
            <a:endParaRPr lang="cs-CZ" sz="1000" dirty="0"/>
          </a:p>
        </p:txBody>
      </p:sp>
      <p:sp>
        <p:nvSpPr>
          <p:cNvPr id="3" name="Obdélník 2"/>
          <p:cNvSpPr/>
          <p:nvPr/>
        </p:nvSpPr>
        <p:spPr>
          <a:xfrm>
            <a:off x="599623" y="534652"/>
            <a:ext cx="4716524" cy="2046714"/>
          </a:xfrm>
          <a:prstGeom prst="rect">
            <a:avLst/>
          </a:prstGeom>
        </p:spPr>
        <p:txBody>
          <a:bodyPr wrap="square">
            <a:spAutoFit/>
          </a:bodyPr>
          <a:lstStyle/>
          <a:p>
            <a:pPr algn="ctr">
              <a:lnSpc>
                <a:spcPct val="107000"/>
              </a:lnSpc>
              <a:spcAft>
                <a:spcPts val="800"/>
              </a:spcAft>
            </a:pPr>
            <a:r>
              <a:rPr lang="cs-CZ" sz="2000" u="sng" dirty="0">
                <a:ea typeface="Calibri" panose="020F0502020204030204" pitchFamily="34" charset="0"/>
                <a:cs typeface="Times New Roman" panose="02020603050405020304" pitchFamily="18" charset="0"/>
              </a:rPr>
              <a:t>" </a:t>
            </a:r>
            <a:r>
              <a:rPr lang="cs-CZ" sz="2000" b="1" u="sng" dirty="0">
                <a:latin typeface="+mj-lt"/>
                <a:ea typeface="Calibri" panose="020F0502020204030204" pitchFamily="34" charset="0"/>
                <a:cs typeface="Times New Roman" panose="02020603050405020304" pitchFamily="18" charset="0"/>
              </a:rPr>
              <a:t>Kde domov můj</a:t>
            </a:r>
            <a:r>
              <a:rPr lang="cs-CZ" sz="2000" u="sng" dirty="0">
                <a:latin typeface="+mj-lt"/>
                <a:ea typeface="Calibri" panose="020F0502020204030204" pitchFamily="34" charset="0"/>
                <a:cs typeface="Times New Roman" panose="02020603050405020304" pitchFamily="18" charset="0"/>
              </a:rPr>
              <a:t>" </a:t>
            </a:r>
          </a:p>
          <a:p>
            <a:pPr algn="ctr">
              <a:lnSpc>
                <a:spcPct val="107000"/>
              </a:lnSpc>
              <a:spcAft>
                <a:spcPts val="800"/>
              </a:spcAft>
            </a:pPr>
            <a:r>
              <a:rPr lang="cs-CZ" sz="2000" dirty="0" err="1">
                <a:latin typeface="+mj-lt"/>
                <a:ea typeface="Calibri" panose="020F0502020204030204" pitchFamily="34" charset="0"/>
                <a:cs typeface="Times New Roman" panose="02020603050405020304" pitchFamily="18" charset="0"/>
              </a:rPr>
              <a:t>Is</a:t>
            </a:r>
            <a:r>
              <a:rPr lang="cs-CZ" sz="2000" dirty="0">
                <a:latin typeface="+mj-lt"/>
                <a:ea typeface="Calibri" panose="020F0502020204030204" pitchFamily="34" charset="0"/>
                <a:cs typeface="Times New Roman" panose="02020603050405020304" pitchFamily="18" charset="0"/>
              </a:rPr>
              <a:t> </a:t>
            </a:r>
            <a:r>
              <a:rPr lang="cs-CZ" sz="2000" dirty="0" err="1">
                <a:latin typeface="+mj-lt"/>
                <a:ea typeface="Calibri" panose="020F0502020204030204" pitchFamily="34" charset="0"/>
                <a:cs typeface="Times New Roman" panose="02020603050405020304" pitchFamily="18" charset="0"/>
              </a:rPr>
              <a:t>the</a:t>
            </a:r>
            <a:r>
              <a:rPr lang="cs-CZ" sz="2000" dirty="0">
                <a:latin typeface="+mj-lt"/>
                <a:ea typeface="Calibri" panose="020F0502020204030204" pitchFamily="34" charset="0"/>
                <a:cs typeface="Times New Roman" panose="02020603050405020304" pitchFamily="18" charset="0"/>
              </a:rPr>
              <a:t> </a:t>
            </a:r>
            <a:r>
              <a:rPr lang="cs-CZ" sz="2000" dirty="0" err="1">
                <a:latin typeface="+mj-lt"/>
                <a:ea typeface="Calibri" panose="020F0502020204030204" pitchFamily="34" charset="0"/>
                <a:cs typeface="Times New Roman" panose="02020603050405020304" pitchFamily="18" charset="0"/>
              </a:rPr>
              <a:t>national</a:t>
            </a:r>
            <a:r>
              <a:rPr lang="cs-CZ" sz="2000" dirty="0">
                <a:latin typeface="+mj-lt"/>
                <a:ea typeface="Calibri" panose="020F0502020204030204" pitchFamily="34" charset="0"/>
                <a:cs typeface="Times New Roman" panose="02020603050405020304" pitchFamily="18" charset="0"/>
              </a:rPr>
              <a:t> </a:t>
            </a:r>
            <a:r>
              <a:rPr lang="cs-CZ" sz="2000" dirty="0" err="1">
                <a:latin typeface="+mj-lt"/>
                <a:ea typeface="Calibri" panose="020F0502020204030204" pitchFamily="34" charset="0"/>
                <a:cs typeface="Times New Roman" panose="02020603050405020304" pitchFamily="18" charset="0"/>
              </a:rPr>
              <a:t>antemn</a:t>
            </a:r>
            <a:r>
              <a:rPr lang="cs-CZ" sz="2000" dirty="0">
                <a:latin typeface="+mj-lt"/>
                <a:ea typeface="Calibri" panose="020F0502020204030204" pitchFamily="34" charset="0"/>
                <a:cs typeface="Times New Roman" panose="02020603050405020304" pitchFamily="18" charset="0"/>
              </a:rPr>
              <a:t> </a:t>
            </a:r>
            <a:r>
              <a:rPr lang="cs-CZ" sz="2000" dirty="0" err="1">
                <a:latin typeface="+mj-lt"/>
                <a:ea typeface="Calibri" panose="020F0502020204030204" pitchFamily="34" charset="0"/>
                <a:cs typeface="Times New Roman" panose="02020603050405020304" pitchFamily="18" charset="0"/>
              </a:rPr>
              <a:t>of</a:t>
            </a:r>
            <a:r>
              <a:rPr lang="cs-CZ" sz="2000" dirty="0">
                <a:latin typeface="+mj-lt"/>
                <a:ea typeface="Calibri" panose="020F0502020204030204" pitchFamily="34" charset="0"/>
                <a:cs typeface="Times New Roman" panose="02020603050405020304" pitchFamily="18" charset="0"/>
              </a:rPr>
              <a:t> Czech Republic</a:t>
            </a:r>
          </a:p>
          <a:p>
            <a:pPr algn="ctr">
              <a:lnSpc>
                <a:spcPct val="107000"/>
              </a:lnSpc>
              <a:spcAft>
                <a:spcPts val="800"/>
              </a:spcAft>
            </a:pPr>
            <a:r>
              <a:rPr lang="cs-CZ" sz="2000" dirty="0" err="1">
                <a:latin typeface="+mj-lt"/>
                <a:ea typeface="Calibri" panose="020F0502020204030204" pitchFamily="34" charset="0"/>
                <a:cs typeface="Times New Roman" panose="02020603050405020304" pitchFamily="18" charset="0"/>
              </a:rPr>
              <a:t>It</a:t>
            </a:r>
            <a:r>
              <a:rPr lang="cs-CZ" sz="2000" dirty="0">
                <a:latin typeface="+mj-lt"/>
                <a:ea typeface="Calibri" panose="020F0502020204030204" pitchFamily="34" charset="0"/>
                <a:cs typeface="Times New Roman" panose="02020603050405020304" pitchFamily="18" charset="0"/>
              </a:rPr>
              <a:t> </a:t>
            </a:r>
            <a:r>
              <a:rPr lang="cs-CZ" sz="2000" dirty="0" err="1">
                <a:latin typeface="+mj-lt"/>
                <a:ea typeface="Calibri" panose="020F0502020204030204" pitchFamily="34" charset="0"/>
                <a:cs typeface="Times New Roman" panose="02020603050405020304" pitchFamily="18" charset="0"/>
              </a:rPr>
              <a:t>was</a:t>
            </a:r>
            <a:r>
              <a:rPr lang="cs-CZ" sz="2000" dirty="0">
                <a:latin typeface="+mj-lt"/>
                <a:ea typeface="Calibri" panose="020F0502020204030204" pitchFamily="34" charset="0"/>
                <a:cs typeface="Times New Roman" panose="02020603050405020304" pitchFamily="18" charset="0"/>
              </a:rPr>
              <a:t> </a:t>
            </a:r>
            <a:r>
              <a:rPr lang="cs-CZ" sz="2000" dirty="0" err="1">
                <a:latin typeface="+mj-lt"/>
                <a:ea typeface="Calibri" panose="020F0502020204030204" pitchFamily="34" charset="0"/>
                <a:cs typeface="Times New Roman" panose="02020603050405020304" pitchFamily="18" charset="0"/>
              </a:rPr>
              <a:t>created</a:t>
            </a:r>
            <a:r>
              <a:rPr lang="cs-CZ" sz="2000" dirty="0">
                <a:latin typeface="+mj-lt"/>
                <a:ea typeface="Calibri" panose="020F0502020204030204" pitchFamily="34" charset="0"/>
                <a:cs typeface="Times New Roman" panose="02020603050405020304" pitchFamily="18" charset="0"/>
              </a:rPr>
              <a:t> by Josef Kajetán Tyl </a:t>
            </a:r>
          </a:p>
          <a:p>
            <a:pPr algn="ctr">
              <a:lnSpc>
                <a:spcPct val="107000"/>
              </a:lnSpc>
              <a:spcAft>
                <a:spcPts val="800"/>
              </a:spcAft>
            </a:pPr>
            <a:r>
              <a:rPr lang="cs-CZ" sz="2000" dirty="0">
                <a:latin typeface="+mj-lt"/>
                <a:ea typeface="Calibri" panose="020F0502020204030204" pitchFamily="34" charset="0"/>
                <a:cs typeface="Times New Roman" panose="02020603050405020304" pitchFamily="18" charset="0"/>
              </a:rPr>
              <a:t>and František Škroup in 1834.</a:t>
            </a:r>
          </a:p>
        </p:txBody>
      </p:sp>
      <p:pic>
        <p:nvPicPr>
          <p:cNvPr id="1028" name="Picture 4" descr="https://upload.wikimedia.org/wikipedia/commons/thumb/4/41/Plze%C5%88-Josef-Kajet%C3%A1n-Tyl2008.jpg/220px-Plze%C5%88-Josef-Kajet%C3%A1n-Tyl200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94812" y="2996952"/>
            <a:ext cx="2095500" cy="2790825"/>
          </a:xfrm>
          <a:prstGeom prst="rect">
            <a:avLst/>
          </a:prstGeom>
          <a:noFill/>
          <a:extLst>
            <a:ext uri="{909E8E84-426E-40DD-AFC4-6F175D3DCCD1}">
              <a14:hiddenFill xmlns:a14="http://schemas.microsoft.com/office/drawing/2010/main">
                <a:solidFill>
                  <a:srgbClr val="FFFFFF"/>
                </a:solidFill>
              </a14:hiddenFill>
            </a:ext>
          </a:extLst>
        </p:spPr>
      </p:pic>
      <p:pic>
        <p:nvPicPr>
          <p:cNvPr id="6" name="Obrázek 5"/>
          <p:cNvPicPr/>
          <p:nvPr/>
        </p:nvPicPr>
        <p:blipFill>
          <a:blip r:embed="rId4">
            <a:extLst>
              <a:ext uri="{28A0092B-C50C-407E-A947-70E740481C1C}">
                <a14:useLocalDpi xmlns:a14="http://schemas.microsoft.com/office/drawing/2010/main" val="0"/>
              </a:ext>
            </a:extLst>
          </a:blip>
          <a:stretch>
            <a:fillRect/>
          </a:stretch>
        </p:blipFill>
        <p:spPr>
          <a:xfrm>
            <a:off x="6140702" y="2852936"/>
            <a:ext cx="2880360" cy="3665220"/>
          </a:xfrm>
          <a:prstGeom prst="rect">
            <a:avLst/>
          </a:prstGeom>
        </p:spPr>
      </p:pic>
      <p:pic>
        <p:nvPicPr>
          <p:cNvPr id="1030" name="Picture 6" descr="Flag of the Czech Republic.sv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78788" y="620688"/>
            <a:ext cx="1905000" cy="1266826"/>
          </a:xfrm>
          <a:prstGeom prst="rect">
            <a:avLst/>
          </a:prstGeom>
          <a:noFill/>
          <a:extLst>
            <a:ext uri="{909E8E84-426E-40DD-AFC4-6F175D3DCCD1}">
              <a14:hiddenFill xmlns:a14="http://schemas.microsoft.com/office/drawing/2010/main">
                <a:solidFill>
                  <a:srgbClr val="FFFFFF"/>
                </a:solidFill>
              </a14:hiddenFill>
            </a:ext>
          </a:extLst>
        </p:spPr>
      </p:pic>
      <p:sp>
        <p:nvSpPr>
          <p:cNvPr id="7" name="Obdélník 6"/>
          <p:cNvSpPr/>
          <p:nvPr/>
        </p:nvSpPr>
        <p:spPr>
          <a:xfrm>
            <a:off x="1396029" y="3140968"/>
            <a:ext cx="2746451" cy="3367653"/>
          </a:xfrm>
          <a:prstGeom prst="rect">
            <a:avLst/>
          </a:prstGeom>
        </p:spPr>
        <p:txBody>
          <a:bodyPr wrap="square">
            <a:spAutoFit/>
          </a:bodyPr>
          <a:lstStyle/>
          <a:p>
            <a:pPr marL="457200" algn="ctr">
              <a:lnSpc>
                <a:spcPct val="107000"/>
              </a:lnSpc>
              <a:spcAft>
                <a:spcPts val="120"/>
              </a:spcAft>
            </a:pPr>
            <a:r>
              <a:rPr lang="cs-CZ" sz="1400" dirty="0" err="1">
                <a:latin typeface="+mj-lt"/>
                <a:ea typeface="Times New Roman" panose="02020603050405020304" pitchFamily="18" charset="0"/>
                <a:cs typeface="Times New Roman" panose="02020603050405020304" pitchFamily="18" charset="0"/>
              </a:rPr>
              <a:t>Where</a:t>
            </a:r>
            <a:r>
              <a:rPr lang="cs-CZ" sz="1400" dirty="0">
                <a:latin typeface="+mj-lt"/>
                <a:ea typeface="Times New Roman" panose="02020603050405020304" pitchFamily="18" charset="0"/>
                <a:cs typeface="Times New Roman" panose="02020603050405020304" pitchFamily="18" charset="0"/>
              </a:rPr>
              <a:t> </a:t>
            </a:r>
            <a:r>
              <a:rPr lang="cs-CZ" sz="1400" dirty="0" err="1">
                <a:latin typeface="+mj-lt"/>
                <a:ea typeface="Times New Roman" panose="02020603050405020304" pitchFamily="18" charset="0"/>
                <a:cs typeface="Times New Roman" panose="02020603050405020304" pitchFamily="18" charset="0"/>
              </a:rPr>
              <a:t>is</a:t>
            </a:r>
            <a:r>
              <a:rPr lang="cs-CZ" sz="1400" dirty="0">
                <a:latin typeface="+mj-lt"/>
                <a:ea typeface="Times New Roman" panose="02020603050405020304" pitchFamily="18" charset="0"/>
                <a:cs typeface="Times New Roman" panose="02020603050405020304" pitchFamily="18" charset="0"/>
              </a:rPr>
              <a:t> my </a:t>
            </a:r>
            <a:r>
              <a:rPr lang="cs-CZ" sz="1400" dirty="0" err="1">
                <a:latin typeface="+mj-lt"/>
                <a:ea typeface="Times New Roman" panose="02020603050405020304" pitchFamily="18" charset="0"/>
                <a:cs typeface="Times New Roman" panose="02020603050405020304" pitchFamily="18" charset="0"/>
              </a:rPr>
              <a:t>home</a:t>
            </a:r>
            <a:r>
              <a:rPr lang="cs-CZ" sz="1400" dirty="0">
                <a:latin typeface="+mj-lt"/>
                <a:ea typeface="Times New Roman" panose="02020603050405020304" pitchFamily="18" charset="0"/>
                <a:cs typeface="Times New Roman" panose="02020603050405020304" pitchFamily="18" charset="0"/>
              </a:rPr>
              <a:t>, </a:t>
            </a:r>
            <a:r>
              <a:rPr lang="cs-CZ" sz="1400" dirty="0" err="1">
                <a:latin typeface="+mj-lt"/>
                <a:ea typeface="Times New Roman" panose="02020603050405020304" pitchFamily="18" charset="0"/>
                <a:cs typeface="Times New Roman" panose="02020603050405020304" pitchFamily="18" charset="0"/>
              </a:rPr>
              <a:t>where</a:t>
            </a:r>
            <a:r>
              <a:rPr lang="cs-CZ" sz="1400" dirty="0">
                <a:latin typeface="+mj-lt"/>
                <a:ea typeface="Times New Roman" panose="02020603050405020304" pitchFamily="18" charset="0"/>
                <a:cs typeface="Times New Roman" panose="02020603050405020304" pitchFamily="18" charset="0"/>
              </a:rPr>
              <a:t> </a:t>
            </a:r>
            <a:r>
              <a:rPr lang="cs-CZ" sz="1400" dirty="0" err="1">
                <a:latin typeface="+mj-lt"/>
                <a:ea typeface="Times New Roman" panose="02020603050405020304" pitchFamily="18" charset="0"/>
                <a:cs typeface="Times New Roman" panose="02020603050405020304" pitchFamily="18" charset="0"/>
              </a:rPr>
              <a:t>is</a:t>
            </a:r>
            <a:r>
              <a:rPr lang="cs-CZ" sz="1400" dirty="0">
                <a:latin typeface="+mj-lt"/>
                <a:ea typeface="Times New Roman" panose="02020603050405020304" pitchFamily="18" charset="0"/>
                <a:cs typeface="Times New Roman" panose="02020603050405020304" pitchFamily="18" charset="0"/>
              </a:rPr>
              <a:t> my </a:t>
            </a:r>
            <a:r>
              <a:rPr lang="cs-CZ" sz="1400" dirty="0" err="1">
                <a:latin typeface="+mj-lt"/>
                <a:ea typeface="Times New Roman" panose="02020603050405020304" pitchFamily="18" charset="0"/>
                <a:cs typeface="Times New Roman" panose="02020603050405020304" pitchFamily="18" charset="0"/>
              </a:rPr>
              <a:t>home</a:t>
            </a:r>
            <a:r>
              <a:rPr lang="cs-CZ" sz="1400" dirty="0">
                <a:latin typeface="+mj-lt"/>
                <a:ea typeface="Times New Roman" panose="02020603050405020304" pitchFamily="18" charset="0"/>
                <a:cs typeface="Times New Roman" panose="02020603050405020304" pitchFamily="18" charset="0"/>
              </a:rPr>
              <a:t>?</a:t>
            </a:r>
            <a:endParaRPr lang="cs-CZ" sz="1400" dirty="0">
              <a:latin typeface="+mj-lt"/>
              <a:ea typeface="Calibri" panose="020F0502020204030204" pitchFamily="34" charset="0"/>
              <a:cs typeface="Times New Roman" panose="02020603050405020304" pitchFamily="18" charset="0"/>
            </a:endParaRPr>
          </a:p>
          <a:p>
            <a:pPr marL="457200" algn="ctr">
              <a:lnSpc>
                <a:spcPct val="107000"/>
              </a:lnSpc>
              <a:spcAft>
                <a:spcPts val="120"/>
              </a:spcAft>
            </a:pPr>
            <a:r>
              <a:rPr lang="cs-CZ" sz="1400" dirty="0" err="1">
                <a:latin typeface="+mj-lt"/>
                <a:ea typeface="Times New Roman" panose="02020603050405020304" pitchFamily="18" charset="0"/>
                <a:cs typeface="Times New Roman" panose="02020603050405020304" pitchFamily="18" charset="0"/>
              </a:rPr>
              <a:t>Over</a:t>
            </a:r>
            <a:r>
              <a:rPr lang="cs-CZ" sz="1400" dirty="0">
                <a:latin typeface="+mj-lt"/>
                <a:ea typeface="Times New Roman" panose="02020603050405020304" pitchFamily="18" charset="0"/>
                <a:cs typeface="Times New Roman" panose="02020603050405020304" pitchFamily="18" charset="0"/>
              </a:rPr>
              <a:t> </a:t>
            </a:r>
            <a:r>
              <a:rPr lang="cs-CZ" sz="1400" dirty="0" err="1">
                <a:latin typeface="+mj-lt"/>
                <a:ea typeface="Times New Roman" panose="02020603050405020304" pitchFamily="18" charset="0"/>
                <a:cs typeface="Times New Roman" panose="02020603050405020304" pitchFamily="18" charset="0"/>
              </a:rPr>
              <a:t>leas</a:t>
            </a:r>
            <a:r>
              <a:rPr lang="cs-CZ" sz="1400" dirty="0">
                <a:latin typeface="+mj-lt"/>
                <a:ea typeface="Times New Roman" panose="02020603050405020304" pitchFamily="18" charset="0"/>
                <a:cs typeface="Times New Roman" panose="02020603050405020304" pitchFamily="18" charset="0"/>
              </a:rPr>
              <a:t> are </a:t>
            </a:r>
            <a:r>
              <a:rPr lang="cs-CZ" sz="1400" dirty="0" err="1">
                <a:latin typeface="+mj-lt"/>
                <a:ea typeface="Times New Roman" panose="02020603050405020304" pitchFamily="18" charset="0"/>
                <a:cs typeface="Times New Roman" panose="02020603050405020304" pitchFamily="18" charset="0"/>
              </a:rPr>
              <a:t>waters</a:t>
            </a:r>
            <a:r>
              <a:rPr lang="cs-CZ" sz="1400" dirty="0">
                <a:latin typeface="+mj-lt"/>
                <a:ea typeface="Times New Roman" panose="02020603050405020304" pitchFamily="18" charset="0"/>
                <a:cs typeface="Times New Roman" panose="02020603050405020304" pitchFamily="18" charset="0"/>
              </a:rPr>
              <a:t> </a:t>
            </a:r>
            <a:r>
              <a:rPr lang="cs-CZ" sz="1400" dirty="0" err="1">
                <a:latin typeface="+mj-lt"/>
                <a:ea typeface="Times New Roman" panose="02020603050405020304" pitchFamily="18" charset="0"/>
                <a:cs typeface="Times New Roman" panose="02020603050405020304" pitchFamily="18" charset="0"/>
              </a:rPr>
              <a:t>streaming</a:t>
            </a:r>
            <a:r>
              <a:rPr lang="cs-CZ" sz="1400" dirty="0">
                <a:latin typeface="+mj-lt"/>
                <a:ea typeface="Times New Roman" panose="02020603050405020304" pitchFamily="18" charset="0"/>
                <a:cs typeface="Times New Roman" panose="02020603050405020304" pitchFamily="18" charset="0"/>
              </a:rPr>
              <a:t>,</a:t>
            </a:r>
            <a:endParaRPr lang="cs-CZ" sz="1400" dirty="0">
              <a:latin typeface="+mj-lt"/>
              <a:ea typeface="Calibri" panose="020F0502020204030204" pitchFamily="34" charset="0"/>
              <a:cs typeface="Times New Roman" panose="02020603050405020304" pitchFamily="18" charset="0"/>
            </a:endParaRPr>
          </a:p>
          <a:p>
            <a:pPr marL="457200" algn="ctr">
              <a:lnSpc>
                <a:spcPct val="107000"/>
              </a:lnSpc>
              <a:spcAft>
                <a:spcPts val="120"/>
              </a:spcAft>
            </a:pPr>
            <a:r>
              <a:rPr lang="cs-CZ" sz="1400" dirty="0">
                <a:latin typeface="+mj-lt"/>
                <a:ea typeface="Times New Roman" panose="02020603050405020304" pitchFamily="18" charset="0"/>
                <a:cs typeface="Times New Roman" panose="02020603050405020304" pitchFamily="18" charset="0"/>
              </a:rPr>
              <a:t>On </a:t>
            </a:r>
            <a:r>
              <a:rPr lang="cs-CZ" sz="1400" dirty="0" err="1">
                <a:latin typeface="+mj-lt"/>
                <a:ea typeface="Times New Roman" panose="02020603050405020304" pitchFamily="18" charset="0"/>
                <a:cs typeface="Times New Roman" panose="02020603050405020304" pitchFamily="18" charset="0"/>
              </a:rPr>
              <a:t>the</a:t>
            </a:r>
            <a:r>
              <a:rPr lang="cs-CZ" sz="1400" dirty="0">
                <a:latin typeface="+mj-lt"/>
                <a:ea typeface="Times New Roman" panose="02020603050405020304" pitchFamily="18" charset="0"/>
                <a:cs typeface="Times New Roman" panose="02020603050405020304" pitchFamily="18" charset="0"/>
              </a:rPr>
              <a:t> </a:t>
            </a:r>
            <a:r>
              <a:rPr lang="cs-CZ" sz="1400" dirty="0" err="1">
                <a:latin typeface="+mj-lt"/>
                <a:ea typeface="Times New Roman" panose="02020603050405020304" pitchFamily="18" charset="0"/>
                <a:cs typeface="Times New Roman" panose="02020603050405020304" pitchFamily="18" charset="0"/>
              </a:rPr>
              <a:t>hills</a:t>
            </a:r>
            <a:r>
              <a:rPr lang="cs-CZ" sz="1400" dirty="0">
                <a:latin typeface="+mj-lt"/>
                <a:ea typeface="Times New Roman" panose="02020603050405020304" pitchFamily="18" charset="0"/>
                <a:cs typeface="Times New Roman" panose="02020603050405020304" pitchFamily="18" charset="0"/>
              </a:rPr>
              <a:t> blue </a:t>
            </a:r>
            <a:r>
              <a:rPr lang="cs-CZ" sz="1400" dirty="0" err="1">
                <a:latin typeface="+mj-lt"/>
                <a:ea typeface="Times New Roman" panose="02020603050405020304" pitchFamily="18" charset="0"/>
                <a:cs typeface="Times New Roman" panose="02020603050405020304" pitchFamily="18" charset="0"/>
              </a:rPr>
              <a:t>forests</a:t>
            </a:r>
            <a:r>
              <a:rPr lang="cs-CZ" sz="1400" dirty="0">
                <a:latin typeface="+mj-lt"/>
                <a:ea typeface="Times New Roman" panose="02020603050405020304" pitchFamily="18" charset="0"/>
                <a:cs typeface="Times New Roman" panose="02020603050405020304" pitchFamily="18" charset="0"/>
              </a:rPr>
              <a:t> </a:t>
            </a:r>
            <a:r>
              <a:rPr lang="cs-CZ" sz="1400" dirty="0" err="1">
                <a:latin typeface="+mj-lt"/>
                <a:ea typeface="Times New Roman" panose="02020603050405020304" pitchFamily="18" charset="0"/>
                <a:cs typeface="Times New Roman" panose="02020603050405020304" pitchFamily="18" charset="0"/>
              </a:rPr>
              <a:t>dreaming</a:t>
            </a:r>
            <a:r>
              <a:rPr lang="cs-CZ" sz="1400" dirty="0">
                <a:latin typeface="+mj-lt"/>
                <a:ea typeface="Times New Roman" panose="02020603050405020304" pitchFamily="18" charset="0"/>
                <a:cs typeface="Times New Roman" panose="02020603050405020304" pitchFamily="18" charset="0"/>
              </a:rPr>
              <a:t>,</a:t>
            </a:r>
            <a:endParaRPr lang="cs-CZ" sz="1400" dirty="0">
              <a:latin typeface="+mj-lt"/>
              <a:ea typeface="Calibri" panose="020F0502020204030204" pitchFamily="34" charset="0"/>
              <a:cs typeface="Times New Roman" panose="02020603050405020304" pitchFamily="18" charset="0"/>
            </a:endParaRPr>
          </a:p>
          <a:p>
            <a:pPr marL="457200" algn="ctr">
              <a:lnSpc>
                <a:spcPct val="107000"/>
              </a:lnSpc>
              <a:spcAft>
                <a:spcPts val="120"/>
              </a:spcAft>
            </a:pPr>
            <a:r>
              <a:rPr lang="cs-CZ" sz="1400" dirty="0" err="1">
                <a:latin typeface="+mj-lt"/>
                <a:ea typeface="Times New Roman" panose="02020603050405020304" pitchFamily="18" charset="0"/>
                <a:cs typeface="Times New Roman" panose="02020603050405020304" pitchFamily="18" charset="0"/>
              </a:rPr>
              <a:t>Flowery</a:t>
            </a:r>
            <a:r>
              <a:rPr lang="cs-CZ" sz="1400" dirty="0">
                <a:latin typeface="+mj-lt"/>
                <a:ea typeface="Times New Roman" panose="02020603050405020304" pitchFamily="18" charset="0"/>
                <a:cs typeface="Times New Roman" panose="02020603050405020304" pitchFamily="18" charset="0"/>
              </a:rPr>
              <a:t> </a:t>
            </a:r>
            <a:r>
              <a:rPr lang="cs-CZ" sz="1400" dirty="0" err="1">
                <a:latin typeface="+mj-lt"/>
                <a:ea typeface="Times New Roman" panose="02020603050405020304" pitchFamily="18" charset="0"/>
                <a:cs typeface="Times New Roman" panose="02020603050405020304" pitchFamily="18" charset="0"/>
              </a:rPr>
              <a:t>wolds</a:t>
            </a:r>
            <a:r>
              <a:rPr lang="cs-CZ" sz="1400" dirty="0">
                <a:latin typeface="+mj-lt"/>
                <a:ea typeface="Times New Roman" panose="02020603050405020304" pitchFamily="18" charset="0"/>
                <a:cs typeface="Times New Roman" panose="02020603050405020304" pitchFamily="18" charset="0"/>
              </a:rPr>
              <a:t> </a:t>
            </a:r>
            <a:r>
              <a:rPr lang="cs-CZ" sz="1400" dirty="0" err="1">
                <a:latin typeface="+mj-lt"/>
                <a:ea typeface="Times New Roman" panose="02020603050405020304" pitchFamily="18" charset="0"/>
                <a:cs typeface="Times New Roman" panose="02020603050405020304" pitchFamily="18" charset="0"/>
              </a:rPr>
              <a:t>Spring‘s</a:t>
            </a:r>
            <a:r>
              <a:rPr lang="cs-CZ" sz="1400" dirty="0">
                <a:latin typeface="+mj-lt"/>
                <a:ea typeface="Times New Roman" panose="02020603050405020304" pitchFamily="18" charset="0"/>
                <a:cs typeface="Times New Roman" panose="02020603050405020304" pitchFamily="18" charset="0"/>
              </a:rPr>
              <a:t> happy </a:t>
            </a:r>
            <a:r>
              <a:rPr lang="cs-CZ" sz="1400" dirty="0" err="1">
                <a:latin typeface="+mj-lt"/>
                <a:ea typeface="Times New Roman" panose="02020603050405020304" pitchFamily="18" charset="0"/>
                <a:cs typeface="Times New Roman" panose="02020603050405020304" pitchFamily="18" charset="0"/>
              </a:rPr>
              <a:t>skies</a:t>
            </a:r>
            <a:r>
              <a:rPr lang="cs-CZ" sz="1400" dirty="0">
                <a:latin typeface="+mj-lt"/>
                <a:ea typeface="Times New Roman" panose="02020603050405020304" pitchFamily="18" charset="0"/>
                <a:cs typeface="Times New Roman" panose="02020603050405020304" pitchFamily="18" charset="0"/>
              </a:rPr>
              <a:t>,</a:t>
            </a:r>
            <a:endParaRPr lang="cs-CZ" sz="1400" dirty="0">
              <a:latin typeface="+mj-lt"/>
              <a:ea typeface="Calibri" panose="020F0502020204030204" pitchFamily="34" charset="0"/>
              <a:cs typeface="Times New Roman" panose="02020603050405020304" pitchFamily="18" charset="0"/>
            </a:endParaRPr>
          </a:p>
          <a:p>
            <a:pPr marL="457200" algn="ctr">
              <a:lnSpc>
                <a:spcPct val="107000"/>
              </a:lnSpc>
              <a:spcAft>
                <a:spcPts val="120"/>
              </a:spcAft>
            </a:pPr>
            <a:r>
              <a:rPr lang="cs-CZ" sz="1400" dirty="0" err="1">
                <a:latin typeface="+mj-lt"/>
                <a:ea typeface="Times New Roman" panose="02020603050405020304" pitchFamily="18" charset="0"/>
                <a:cs typeface="Times New Roman" panose="02020603050405020304" pitchFamily="18" charset="0"/>
              </a:rPr>
              <a:t>Like</a:t>
            </a:r>
            <a:r>
              <a:rPr lang="cs-CZ" sz="1400" dirty="0">
                <a:latin typeface="+mj-lt"/>
                <a:ea typeface="Times New Roman" panose="02020603050405020304" pitchFamily="18" charset="0"/>
                <a:cs typeface="Times New Roman" panose="02020603050405020304" pitchFamily="18" charset="0"/>
              </a:rPr>
              <a:t> as </a:t>
            </a:r>
            <a:r>
              <a:rPr lang="cs-CZ" sz="1400" dirty="0" err="1">
                <a:latin typeface="+mj-lt"/>
                <a:ea typeface="Times New Roman" panose="02020603050405020304" pitchFamily="18" charset="0"/>
                <a:cs typeface="Times New Roman" panose="02020603050405020304" pitchFamily="18" charset="0"/>
              </a:rPr>
              <a:t>earthly</a:t>
            </a:r>
            <a:r>
              <a:rPr lang="cs-CZ" sz="1400" dirty="0">
                <a:latin typeface="+mj-lt"/>
                <a:ea typeface="Times New Roman" panose="02020603050405020304" pitchFamily="18" charset="0"/>
                <a:cs typeface="Times New Roman" panose="02020603050405020304" pitchFamily="18" charset="0"/>
              </a:rPr>
              <a:t> </a:t>
            </a:r>
            <a:r>
              <a:rPr lang="cs-CZ" sz="1400" dirty="0" err="1">
                <a:latin typeface="+mj-lt"/>
                <a:ea typeface="Times New Roman" panose="02020603050405020304" pitchFamily="18" charset="0"/>
                <a:cs typeface="Times New Roman" panose="02020603050405020304" pitchFamily="18" charset="0"/>
              </a:rPr>
              <a:t>Paradise</a:t>
            </a:r>
            <a:r>
              <a:rPr lang="cs-CZ" sz="1400" dirty="0">
                <a:latin typeface="+mj-lt"/>
                <a:ea typeface="Times New Roman" panose="02020603050405020304" pitchFamily="18" charset="0"/>
                <a:cs typeface="Times New Roman" panose="02020603050405020304" pitchFamily="18" charset="0"/>
              </a:rPr>
              <a:t>:</a:t>
            </a:r>
            <a:endParaRPr lang="cs-CZ" sz="1400" dirty="0">
              <a:latin typeface="+mj-lt"/>
              <a:ea typeface="Calibri" panose="020F0502020204030204" pitchFamily="34" charset="0"/>
              <a:cs typeface="Times New Roman" panose="02020603050405020304" pitchFamily="18" charset="0"/>
            </a:endParaRPr>
          </a:p>
          <a:p>
            <a:pPr marL="457200" algn="ctr">
              <a:lnSpc>
                <a:spcPct val="107000"/>
              </a:lnSpc>
              <a:spcAft>
                <a:spcPts val="120"/>
              </a:spcAft>
            </a:pPr>
            <a:r>
              <a:rPr lang="cs-CZ" sz="1400" dirty="0" err="1">
                <a:latin typeface="+mj-lt"/>
                <a:ea typeface="Times New Roman" panose="02020603050405020304" pitchFamily="18" charset="0"/>
                <a:cs typeface="Times New Roman" panose="02020603050405020304" pitchFamily="18" charset="0"/>
              </a:rPr>
              <a:t>There‘s</a:t>
            </a:r>
            <a:r>
              <a:rPr lang="cs-CZ" sz="1400" dirty="0">
                <a:latin typeface="+mj-lt"/>
                <a:ea typeface="Times New Roman" panose="02020603050405020304" pitchFamily="18" charset="0"/>
                <a:cs typeface="Times New Roman" panose="02020603050405020304" pitchFamily="18" charset="0"/>
              </a:rPr>
              <a:t> </a:t>
            </a:r>
            <a:r>
              <a:rPr lang="cs-CZ" sz="1400" dirty="0" err="1">
                <a:latin typeface="+mj-lt"/>
                <a:ea typeface="Times New Roman" panose="02020603050405020304" pitchFamily="18" charset="0"/>
                <a:cs typeface="Times New Roman" panose="02020603050405020304" pitchFamily="18" charset="0"/>
              </a:rPr>
              <a:t>the</a:t>
            </a:r>
            <a:r>
              <a:rPr lang="cs-CZ" sz="1400" dirty="0">
                <a:latin typeface="+mj-lt"/>
                <a:ea typeface="Times New Roman" panose="02020603050405020304" pitchFamily="18" charset="0"/>
                <a:cs typeface="Times New Roman" panose="02020603050405020304" pitchFamily="18" charset="0"/>
              </a:rPr>
              <a:t> </a:t>
            </a:r>
            <a:r>
              <a:rPr lang="cs-CZ" sz="1400" dirty="0" err="1">
                <a:latin typeface="+mj-lt"/>
                <a:ea typeface="Times New Roman" panose="02020603050405020304" pitchFamily="18" charset="0"/>
                <a:cs typeface="Times New Roman" panose="02020603050405020304" pitchFamily="18" charset="0"/>
              </a:rPr>
              <a:t>land</a:t>
            </a:r>
            <a:r>
              <a:rPr lang="cs-CZ" sz="1400" dirty="0">
                <a:latin typeface="+mj-lt"/>
                <a:ea typeface="Times New Roman" panose="02020603050405020304" pitchFamily="18" charset="0"/>
                <a:cs typeface="Times New Roman" panose="02020603050405020304" pitchFamily="18" charset="0"/>
              </a:rPr>
              <a:t> so full </a:t>
            </a:r>
            <a:r>
              <a:rPr lang="cs-CZ" sz="1400" dirty="0" err="1">
                <a:latin typeface="+mj-lt"/>
                <a:ea typeface="Times New Roman" panose="02020603050405020304" pitchFamily="18" charset="0"/>
                <a:cs typeface="Times New Roman" panose="02020603050405020304" pitchFamily="18" charset="0"/>
              </a:rPr>
              <a:t>of</a:t>
            </a:r>
            <a:r>
              <a:rPr lang="cs-CZ" sz="1400" dirty="0">
                <a:latin typeface="+mj-lt"/>
                <a:ea typeface="Times New Roman" panose="02020603050405020304" pitchFamily="18" charset="0"/>
                <a:cs typeface="Times New Roman" panose="02020603050405020304" pitchFamily="18" charset="0"/>
              </a:rPr>
              <a:t> </a:t>
            </a:r>
            <a:r>
              <a:rPr lang="cs-CZ" sz="1400" dirty="0" err="1">
                <a:latin typeface="+mj-lt"/>
                <a:ea typeface="Times New Roman" panose="02020603050405020304" pitchFamily="18" charset="0"/>
                <a:cs typeface="Times New Roman" panose="02020603050405020304" pitchFamily="18" charset="0"/>
              </a:rPr>
              <a:t>beauty</a:t>
            </a:r>
            <a:r>
              <a:rPr lang="cs-CZ" sz="1400" dirty="0">
                <a:latin typeface="+mj-lt"/>
                <a:ea typeface="Times New Roman" panose="02020603050405020304" pitchFamily="18" charset="0"/>
                <a:cs typeface="Times New Roman" panose="02020603050405020304" pitchFamily="18" charset="0"/>
              </a:rPr>
              <a:t>,</a:t>
            </a:r>
            <a:endParaRPr lang="cs-CZ" sz="1400" dirty="0">
              <a:latin typeface="+mj-lt"/>
              <a:ea typeface="Calibri" panose="020F0502020204030204" pitchFamily="34" charset="0"/>
              <a:cs typeface="Times New Roman" panose="02020603050405020304" pitchFamily="18" charset="0"/>
            </a:endParaRPr>
          </a:p>
          <a:p>
            <a:pPr marL="457200" algn="ctr">
              <a:lnSpc>
                <a:spcPct val="107000"/>
              </a:lnSpc>
              <a:spcAft>
                <a:spcPts val="120"/>
              </a:spcAft>
            </a:pPr>
            <a:r>
              <a:rPr lang="cs-CZ" sz="1400" dirty="0" err="1">
                <a:latin typeface="+mj-lt"/>
                <a:ea typeface="Times New Roman" panose="02020603050405020304" pitchFamily="18" charset="0"/>
                <a:cs typeface="Times New Roman" panose="02020603050405020304" pitchFamily="18" charset="0"/>
              </a:rPr>
              <a:t>Čechia</a:t>
            </a:r>
            <a:r>
              <a:rPr lang="cs-CZ" sz="1400" dirty="0">
                <a:latin typeface="+mj-lt"/>
                <a:ea typeface="Times New Roman" panose="02020603050405020304" pitchFamily="18" charset="0"/>
                <a:cs typeface="Times New Roman" panose="02020603050405020304" pitchFamily="18" charset="0"/>
              </a:rPr>
              <a:t>, my </a:t>
            </a:r>
            <a:r>
              <a:rPr lang="cs-CZ" sz="1400" dirty="0" err="1">
                <a:latin typeface="+mj-lt"/>
                <a:ea typeface="Times New Roman" panose="02020603050405020304" pitchFamily="18" charset="0"/>
                <a:cs typeface="Times New Roman" panose="02020603050405020304" pitchFamily="18" charset="0"/>
              </a:rPr>
              <a:t>fatherland</a:t>
            </a:r>
            <a:r>
              <a:rPr lang="cs-CZ" sz="1400" dirty="0">
                <a:latin typeface="+mj-lt"/>
                <a:ea typeface="Times New Roman" panose="02020603050405020304" pitchFamily="18" charset="0"/>
                <a:cs typeface="Times New Roman" panose="02020603050405020304" pitchFamily="18" charset="0"/>
              </a:rPr>
              <a:t>!.....</a:t>
            </a:r>
            <a:endParaRPr lang="cs-CZ" sz="1400" dirty="0">
              <a:latin typeface="+mj-lt"/>
              <a:ea typeface="Calibri" panose="020F0502020204030204" pitchFamily="34" charset="0"/>
              <a:cs typeface="Times New Roman" panose="02020603050405020304" pitchFamily="18" charset="0"/>
            </a:endParaRPr>
          </a:p>
          <a:p>
            <a:pPr marL="457200">
              <a:lnSpc>
                <a:spcPct val="107000"/>
              </a:lnSpc>
              <a:spcAft>
                <a:spcPts val="120"/>
              </a:spcAft>
            </a:pP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ovéPole 7"/>
          <p:cNvSpPr txBox="1"/>
          <p:nvPr/>
        </p:nvSpPr>
        <p:spPr>
          <a:xfrm>
            <a:off x="5819696" y="1188677"/>
            <a:ext cx="2730299" cy="369332"/>
          </a:xfrm>
          <a:prstGeom prst="rect">
            <a:avLst/>
          </a:prstGeom>
          <a:noFill/>
        </p:spPr>
        <p:txBody>
          <a:bodyPr wrap="none" rtlCol="0">
            <a:spAutoFit/>
          </a:bodyPr>
          <a:lstStyle/>
          <a:p>
            <a:r>
              <a:rPr lang="cs-CZ" dirty="0">
                <a:hlinkClick r:id="rId6"/>
              </a:rPr>
              <a:t>Czech </a:t>
            </a:r>
            <a:r>
              <a:rPr lang="cs-CZ" dirty="0" err="1">
                <a:hlinkClick r:id="rId6"/>
              </a:rPr>
              <a:t>National</a:t>
            </a:r>
            <a:r>
              <a:rPr lang="cs-CZ" dirty="0">
                <a:hlinkClick r:id="rId6"/>
              </a:rPr>
              <a:t> </a:t>
            </a:r>
            <a:r>
              <a:rPr lang="cs-CZ" dirty="0" err="1">
                <a:hlinkClick r:id="rId6"/>
              </a:rPr>
              <a:t>Antemn</a:t>
            </a:r>
            <a:endParaRPr lang="cs-CZ" dirty="0"/>
          </a:p>
        </p:txBody>
      </p:sp>
    </p:spTree>
    <p:extLst>
      <p:ext uri="{BB962C8B-B14F-4D97-AF65-F5344CB8AC3E}">
        <p14:creationId xmlns:p14="http://schemas.microsoft.com/office/powerpoint/2010/main" val="4048637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71180" y="1412776"/>
            <a:ext cx="4248472" cy="2232248"/>
          </a:xfrm>
        </p:spPr>
        <p:txBody>
          <a:bodyPr rtlCol="0">
            <a:normAutofit fontScale="90000"/>
          </a:bodyPr>
          <a:lstStyle/>
          <a:p>
            <a:pPr algn="ctr"/>
            <a:br>
              <a:rPr lang="cs-CZ" dirty="0"/>
            </a:br>
            <a:br>
              <a:rPr lang="cs-CZ" sz="3200" dirty="0"/>
            </a:br>
            <a:r>
              <a:rPr lang="cs-CZ" sz="3200" u="sng" dirty="0"/>
              <a:t>Czech </a:t>
            </a:r>
            <a:r>
              <a:rPr lang="en-US" sz="3600" u="sng" dirty="0"/>
              <a:t>Folklore</a:t>
            </a:r>
            <a:br>
              <a:rPr lang="cs-CZ" sz="3600" dirty="0"/>
            </a:br>
            <a:br>
              <a:rPr lang="cs-CZ" sz="3600" dirty="0"/>
            </a:br>
            <a:r>
              <a:rPr lang="cs-CZ" sz="3600" dirty="0"/>
              <a:t>P</a:t>
            </a:r>
            <a:r>
              <a:rPr lang="en-US" sz="2700" dirty="0" err="1"/>
              <a:t>ublic</a:t>
            </a:r>
            <a:r>
              <a:rPr lang="en-US" sz="2700" dirty="0"/>
              <a:t> Music Life</a:t>
            </a:r>
            <a:br>
              <a:rPr lang="cs-CZ" sz="2700" dirty="0"/>
            </a:br>
            <a:r>
              <a:rPr lang="en-US" sz="2700" dirty="0"/>
              <a:t> after 1860</a:t>
            </a:r>
            <a:br>
              <a:rPr lang="cs-CZ" sz="4400" dirty="0"/>
            </a:br>
            <a:endParaRPr lang="cs-CZ" dirty="0"/>
          </a:p>
        </p:txBody>
      </p:sp>
      <p:sp>
        <p:nvSpPr>
          <p:cNvPr id="4" name="Zástupný symbol pro text 3"/>
          <p:cNvSpPr>
            <a:spLocks noGrp="1"/>
          </p:cNvSpPr>
          <p:nvPr>
            <p:ph type="body" sz="half" idx="2"/>
          </p:nvPr>
        </p:nvSpPr>
        <p:spPr>
          <a:xfrm>
            <a:off x="871180" y="3649216"/>
            <a:ext cx="4320480" cy="2520280"/>
          </a:xfrm>
        </p:spPr>
        <p:txBody>
          <a:bodyPr rtlCol="0">
            <a:normAutofit/>
          </a:bodyPr>
          <a:lstStyle/>
          <a:p>
            <a:pPr algn="ctr"/>
            <a:r>
              <a:rPr lang="en-US" sz="2400" dirty="0"/>
              <a:t>The authentic folk music of the Czech Lands can be divided into two area</a:t>
            </a:r>
            <a:r>
              <a:rPr lang="cs-CZ" sz="2400" dirty="0"/>
              <a:t>s</a:t>
            </a:r>
            <a:r>
              <a:rPr lang="en-US" sz="2400" dirty="0"/>
              <a:t> </a:t>
            </a:r>
            <a:endParaRPr lang="cs-CZ" sz="2400" dirty="0"/>
          </a:p>
          <a:p>
            <a:pPr algn="ctr"/>
            <a:r>
              <a:rPr lang="en-US" sz="2400" dirty="0"/>
              <a:t> Bohemian and Moravian. </a:t>
            </a:r>
            <a:endParaRPr lang="cs-CZ" sz="2400" dirty="0"/>
          </a:p>
        </p:txBody>
      </p:sp>
      <p:pic>
        <p:nvPicPr>
          <p:cNvPr id="7" name="Zástupný symbol pro obsah 6"/>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a:xfrm>
            <a:off x="7822604" y="332656"/>
            <a:ext cx="4054507" cy="2664296"/>
          </a:xfrm>
          <a:prstGeom prst="rect">
            <a:avLst/>
          </a:prstGeom>
        </p:spPr>
      </p:pic>
      <p:pic>
        <p:nvPicPr>
          <p:cNvPr id="8" name="Obrázek 7"/>
          <p:cNvPicPr/>
          <p:nvPr/>
        </p:nvPicPr>
        <p:blipFill>
          <a:blip r:embed="rId4">
            <a:extLst>
              <a:ext uri="{28A0092B-C50C-407E-A947-70E740481C1C}">
                <a14:useLocalDpi xmlns:a14="http://schemas.microsoft.com/office/drawing/2010/main" val="0"/>
              </a:ext>
            </a:extLst>
          </a:blip>
          <a:stretch>
            <a:fillRect/>
          </a:stretch>
        </p:blipFill>
        <p:spPr>
          <a:xfrm>
            <a:off x="5806380" y="3212976"/>
            <a:ext cx="4176464" cy="3119234"/>
          </a:xfrm>
          <a:prstGeom prst="rect">
            <a:avLst/>
          </a:prstGeom>
        </p:spPr>
      </p:pic>
      <p:sp>
        <p:nvSpPr>
          <p:cNvPr id="3" name="TextovéPole 2"/>
          <p:cNvSpPr txBox="1"/>
          <p:nvPr/>
        </p:nvSpPr>
        <p:spPr>
          <a:xfrm>
            <a:off x="5642860" y="692696"/>
            <a:ext cx="1691489" cy="369332"/>
          </a:xfrm>
          <a:prstGeom prst="rect">
            <a:avLst/>
          </a:prstGeom>
          <a:noFill/>
        </p:spPr>
        <p:txBody>
          <a:bodyPr wrap="none" rtlCol="0">
            <a:spAutoFit/>
          </a:bodyPr>
          <a:lstStyle/>
          <a:p>
            <a:r>
              <a:rPr lang="cs-CZ" dirty="0">
                <a:hlinkClick r:id="rId5"/>
              </a:rPr>
              <a:t>Czech folklore</a:t>
            </a:r>
            <a:endParaRPr lang="cs-CZ" dirty="0"/>
          </a:p>
        </p:txBody>
      </p:sp>
    </p:spTree>
    <p:extLst>
      <p:ext uri="{BB962C8B-B14F-4D97-AF65-F5344CB8AC3E}">
        <p14:creationId xmlns:p14="http://schemas.microsoft.com/office/powerpoint/2010/main" val="800965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text 3"/>
          <p:cNvSpPr>
            <a:spLocks noGrp="1"/>
          </p:cNvSpPr>
          <p:nvPr>
            <p:ph type="body" sz="half" idx="2"/>
          </p:nvPr>
        </p:nvSpPr>
        <p:spPr>
          <a:xfrm>
            <a:off x="837828" y="548680"/>
            <a:ext cx="4320480" cy="1152128"/>
          </a:xfrm>
        </p:spPr>
        <p:txBody>
          <a:bodyPr rtlCol="0">
            <a:normAutofit/>
          </a:bodyPr>
          <a:lstStyle/>
          <a:p>
            <a:endParaRPr lang="cs-CZ" dirty="0"/>
          </a:p>
          <a:p>
            <a:pPr rtl="0"/>
            <a:endParaRPr lang="cs-CZ" sz="1000" dirty="0"/>
          </a:p>
        </p:txBody>
      </p:sp>
      <p:sp>
        <p:nvSpPr>
          <p:cNvPr id="9" name="TextovéPole 8"/>
          <p:cNvSpPr txBox="1"/>
          <p:nvPr/>
        </p:nvSpPr>
        <p:spPr>
          <a:xfrm>
            <a:off x="1053852" y="1190060"/>
            <a:ext cx="3780420" cy="523220"/>
          </a:xfrm>
          <a:prstGeom prst="rect">
            <a:avLst/>
          </a:prstGeom>
          <a:noFill/>
        </p:spPr>
        <p:txBody>
          <a:bodyPr wrap="square" rtlCol="0">
            <a:spAutoFit/>
          </a:bodyPr>
          <a:lstStyle/>
          <a:p>
            <a:r>
              <a:rPr lang="cs-CZ" sz="2800" b="1" u="sng" dirty="0"/>
              <a:t>Bohemian</a:t>
            </a:r>
            <a:r>
              <a:rPr lang="cs-CZ" sz="2800" u="sng" dirty="0"/>
              <a:t> folk music</a:t>
            </a:r>
          </a:p>
        </p:txBody>
      </p:sp>
      <p:sp>
        <p:nvSpPr>
          <p:cNvPr id="12" name="TextovéPole 11"/>
          <p:cNvSpPr txBox="1"/>
          <p:nvPr/>
        </p:nvSpPr>
        <p:spPr>
          <a:xfrm>
            <a:off x="1053852" y="2367236"/>
            <a:ext cx="3312368" cy="2308324"/>
          </a:xfrm>
          <a:prstGeom prst="rect">
            <a:avLst/>
          </a:prstGeom>
          <a:noFill/>
        </p:spPr>
        <p:txBody>
          <a:bodyPr wrap="square" rtlCol="0">
            <a:spAutoFit/>
          </a:bodyPr>
          <a:lstStyle/>
          <a:p>
            <a:pPr algn="ctr"/>
            <a:r>
              <a:rPr lang="cs-CZ" sz="2400" dirty="0" err="1"/>
              <a:t>Th</a:t>
            </a:r>
            <a:r>
              <a:rPr lang="en-US" sz="2400" dirty="0"/>
              <a:t>e folk music of Bohemia is more instrumental and </a:t>
            </a:r>
            <a:r>
              <a:rPr lang="cs-CZ" sz="2400" dirty="0" err="1"/>
              <a:t>similar</a:t>
            </a:r>
            <a:r>
              <a:rPr lang="en-US" sz="2400" dirty="0"/>
              <a:t> to the music of Austria and Germany. </a:t>
            </a:r>
            <a:endParaRPr lang="cs-CZ" sz="2400" dirty="0"/>
          </a:p>
        </p:txBody>
      </p:sp>
      <p:pic>
        <p:nvPicPr>
          <p:cNvPr id="13" name="Obrázek 12"/>
          <p:cNvPicPr/>
          <p:nvPr/>
        </p:nvPicPr>
        <p:blipFill>
          <a:blip r:embed="rId3">
            <a:extLst>
              <a:ext uri="{28A0092B-C50C-407E-A947-70E740481C1C}">
                <a14:useLocalDpi xmlns:a14="http://schemas.microsoft.com/office/drawing/2010/main" val="0"/>
              </a:ext>
            </a:extLst>
          </a:blip>
          <a:stretch>
            <a:fillRect/>
          </a:stretch>
        </p:blipFill>
        <p:spPr>
          <a:xfrm>
            <a:off x="5806380" y="958855"/>
            <a:ext cx="5760720" cy="5125085"/>
          </a:xfrm>
          <a:prstGeom prst="rect">
            <a:avLst/>
          </a:prstGeom>
        </p:spPr>
      </p:pic>
    </p:spTree>
    <p:extLst>
      <p:ext uri="{BB962C8B-B14F-4D97-AF65-F5344CB8AC3E}">
        <p14:creationId xmlns:p14="http://schemas.microsoft.com/office/powerpoint/2010/main" val="2256313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909836" y="476672"/>
            <a:ext cx="11017224" cy="1944216"/>
          </a:xfrm>
        </p:spPr>
        <p:txBody>
          <a:bodyPr rtlCol="0"/>
          <a:lstStyle/>
          <a:p>
            <a:br>
              <a:rPr lang="cs-CZ" dirty="0"/>
            </a:br>
            <a:br>
              <a:rPr lang="cs-CZ" dirty="0"/>
            </a:br>
            <a:br>
              <a:rPr lang="cs-CZ" dirty="0"/>
            </a:br>
            <a:endParaRPr lang="cs-CZ" dirty="0"/>
          </a:p>
        </p:txBody>
      </p:sp>
      <p:sp>
        <p:nvSpPr>
          <p:cNvPr id="4" name="Zástupný symbol pro text 3"/>
          <p:cNvSpPr>
            <a:spLocks noGrp="1"/>
          </p:cNvSpPr>
          <p:nvPr>
            <p:ph type="body" sz="half" idx="2"/>
          </p:nvPr>
        </p:nvSpPr>
        <p:spPr>
          <a:xfrm>
            <a:off x="909836" y="1448780"/>
            <a:ext cx="4392488" cy="5868652"/>
          </a:xfrm>
        </p:spPr>
        <p:txBody>
          <a:bodyPr rtlCol="0">
            <a:normAutofit/>
          </a:bodyPr>
          <a:lstStyle/>
          <a:p>
            <a:pPr algn="ctr"/>
            <a:endParaRPr lang="cs-CZ" sz="2400" dirty="0"/>
          </a:p>
          <a:p>
            <a:pPr algn="ctr"/>
            <a:r>
              <a:rPr lang="cs-CZ" sz="2400" u="sng" dirty="0" err="1"/>
              <a:t>Bagpipe</a:t>
            </a:r>
            <a:r>
              <a:rPr lang="cs-CZ" sz="2400" u="sng" dirty="0"/>
              <a:t> music</a:t>
            </a:r>
          </a:p>
          <a:p>
            <a:pPr algn="ctr"/>
            <a:r>
              <a:rPr lang="cs-CZ" sz="2400" dirty="0" err="1"/>
              <a:t>Unique</a:t>
            </a:r>
            <a:r>
              <a:rPr lang="cs-CZ" sz="2400" dirty="0"/>
              <a:t> folk </a:t>
            </a:r>
            <a:r>
              <a:rPr lang="cs-CZ" sz="2400" dirty="0" err="1"/>
              <a:t>cultures</a:t>
            </a:r>
            <a:r>
              <a:rPr lang="cs-CZ" sz="2400" dirty="0"/>
              <a:t> </a:t>
            </a:r>
            <a:r>
              <a:rPr lang="cs-CZ" sz="2400" dirty="0" err="1"/>
              <a:t>can</a:t>
            </a:r>
            <a:r>
              <a:rPr lang="cs-CZ" sz="2400" dirty="0"/>
              <a:t> </a:t>
            </a:r>
            <a:r>
              <a:rPr lang="cs-CZ" sz="2400" dirty="0" err="1"/>
              <a:t>be</a:t>
            </a:r>
            <a:r>
              <a:rPr lang="cs-CZ" sz="2400" dirty="0"/>
              <a:t> </a:t>
            </a:r>
            <a:r>
              <a:rPr lang="cs-CZ" sz="2400" dirty="0" err="1"/>
              <a:t>found</a:t>
            </a:r>
            <a:r>
              <a:rPr lang="cs-CZ" sz="2400" dirty="0"/>
              <a:t> </a:t>
            </a:r>
            <a:r>
              <a:rPr lang="cs-CZ" sz="2400" dirty="0" err="1"/>
              <a:t>especially</a:t>
            </a:r>
            <a:r>
              <a:rPr lang="cs-CZ" sz="2400" dirty="0"/>
              <a:t> in </a:t>
            </a:r>
            <a:r>
              <a:rPr lang="cs-CZ" sz="2400" dirty="0" err="1"/>
              <a:t>the</a:t>
            </a:r>
            <a:r>
              <a:rPr lang="cs-CZ" sz="2400" dirty="0"/>
              <a:t> </a:t>
            </a:r>
            <a:r>
              <a:rPr lang="cs-CZ" sz="2400" dirty="0" err="1"/>
              <a:t>South</a:t>
            </a:r>
            <a:r>
              <a:rPr lang="cs-CZ" sz="2400" dirty="0"/>
              <a:t> and </a:t>
            </a:r>
            <a:r>
              <a:rPr lang="cs-CZ" sz="2400" dirty="0" err="1"/>
              <a:t>the</a:t>
            </a:r>
            <a:r>
              <a:rPr lang="cs-CZ" sz="2400" dirty="0"/>
              <a:t> </a:t>
            </a:r>
            <a:r>
              <a:rPr lang="cs-CZ" sz="2400" dirty="0" err="1"/>
              <a:t>West</a:t>
            </a:r>
            <a:r>
              <a:rPr lang="cs-CZ" sz="2400" dirty="0"/>
              <a:t> </a:t>
            </a:r>
            <a:r>
              <a:rPr lang="cs-CZ" sz="2400" dirty="0" err="1"/>
              <a:t>of</a:t>
            </a:r>
            <a:r>
              <a:rPr lang="cs-CZ" sz="2400" dirty="0"/>
              <a:t> Bohemia</a:t>
            </a:r>
            <a:r>
              <a:rPr lang="en-US" sz="2400" dirty="0"/>
              <a:t> </a:t>
            </a:r>
            <a:r>
              <a:rPr lang="cs-CZ" sz="2400" dirty="0"/>
              <a:t> (Chodsko) </a:t>
            </a:r>
            <a:r>
              <a:rPr lang="en-US" sz="2400" dirty="0"/>
              <a:t>with a tradition of bagpipe music.</a:t>
            </a:r>
            <a:endParaRPr lang="cs-CZ" sz="2400" dirty="0"/>
          </a:p>
          <a:p>
            <a:endParaRPr lang="cs-CZ" sz="2300" dirty="0"/>
          </a:p>
        </p:txBody>
      </p:sp>
      <p:pic>
        <p:nvPicPr>
          <p:cNvPr id="10" name="Zástupný symbol pro obsah 9"/>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a:xfrm>
            <a:off x="6371042" y="2124617"/>
            <a:ext cx="4861981" cy="3307367"/>
          </a:xfrm>
          <a:prstGeom prst="rect">
            <a:avLst/>
          </a:prstGeom>
        </p:spPr>
      </p:pic>
      <p:sp>
        <p:nvSpPr>
          <p:cNvPr id="3" name="TextovéPole 2"/>
          <p:cNvSpPr txBox="1"/>
          <p:nvPr/>
        </p:nvSpPr>
        <p:spPr>
          <a:xfrm>
            <a:off x="6598468" y="1079448"/>
            <a:ext cx="1826141" cy="369332"/>
          </a:xfrm>
          <a:prstGeom prst="rect">
            <a:avLst/>
          </a:prstGeom>
          <a:noFill/>
        </p:spPr>
        <p:txBody>
          <a:bodyPr wrap="none" rtlCol="0">
            <a:spAutoFit/>
          </a:bodyPr>
          <a:lstStyle/>
          <a:p>
            <a:r>
              <a:rPr lang="cs-CZ" dirty="0">
                <a:hlinkClick r:id="rId4"/>
              </a:rPr>
              <a:t>Czech </a:t>
            </a:r>
            <a:r>
              <a:rPr lang="cs-CZ" dirty="0" err="1">
                <a:hlinkClick r:id="rId4"/>
              </a:rPr>
              <a:t>bagpipes</a:t>
            </a:r>
            <a:endParaRPr lang="cs-CZ" dirty="0"/>
          </a:p>
        </p:txBody>
      </p:sp>
    </p:spTree>
    <p:extLst>
      <p:ext uri="{BB962C8B-B14F-4D97-AF65-F5344CB8AC3E}">
        <p14:creationId xmlns:p14="http://schemas.microsoft.com/office/powerpoint/2010/main" val="3067257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text 3"/>
          <p:cNvSpPr>
            <a:spLocks noGrp="1"/>
          </p:cNvSpPr>
          <p:nvPr>
            <p:ph type="body" sz="half" idx="2"/>
          </p:nvPr>
        </p:nvSpPr>
        <p:spPr>
          <a:xfrm>
            <a:off x="837828" y="548680"/>
            <a:ext cx="4320480" cy="1152128"/>
          </a:xfrm>
        </p:spPr>
        <p:txBody>
          <a:bodyPr rtlCol="0">
            <a:normAutofit/>
          </a:bodyPr>
          <a:lstStyle/>
          <a:p>
            <a:endParaRPr lang="cs-CZ" dirty="0"/>
          </a:p>
          <a:p>
            <a:endParaRPr lang="cs-CZ" dirty="0"/>
          </a:p>
        </p:txBody>
      </p:sp>
      <p:sp>
        <p:nvSpPr>
          <p:cNvPr id="2" name="Obdélník 1"/>
          <p:cNvSpPr/>
          <p:nvPr/>
        </p:nvSpPr>
        <p:spPr>
          <a:xfrm>
            <a:off x="909836" y="1147446"/>
            <a:ext cx="4032449" cy="4524315"/>
          </a:xfrm>
          <a:prstGeom prst="rect">
            <a:avLst/>
          </a:prstGeom>
        </p:spPr>
        <p:txBody>
          <a:bodyPr wrap="square">
            <a:spAutoFit/>
          </a:bodyPr>
          <a:lstStyle/>
          <a:p>
            <a:pPr algn="ctr"/>
            <a:r>
              <a:rPr lang="cs-CZ" sz="2400" u="sng" dirty="0" err="1"/>
              <a:t>The</a:t>
            </a:r>
            <a:r>
              <a:rPr lang="cs-CZ" sz="2400" u="sng" dirty="0"/>
              <a:t> Bohemian polka</a:t>
            </a:r>
          </a:p>
          <a:p>
            <a:pPr algn="ctr"/>
            <a:r>
              <a:rPr lang="cs-CZ" sz="2400" dirty="0"/>
              <a:t> </a:t>
            </a:r>
            <a:r>
              <a:rPr lang="cs-CZ" sz="2400" dirty="0" err="1"/>
              <a:t>is</a:t>
            </a:r>
            <a:r>
              <a:rPr lang="cs-CZ" sz="2400" dirty="0"/>
              <a:t> </a:t>
            </a:r>
            <a:r>
              <a:rPr lang="cs-CZ" sz="2400" dirty="0" err="1"/>
              <a:t>the</a:t>
            </a:r>
            <a:r>
              <a:rPr lang="cs-CZ" sz="2400" dirty="0"/>
              <a:t> most </a:t>
            </a:r>
            <a:r>
              <a:rPr lang="cs-CZ" sz="2400" dirty="0" err="1"/>
              <a:t>famous</a:t>
            </a:r>
            <a:r>
              <a:rPr lang="cs-CZ" sz="2400" dirty="0"/>
              <a:t> </a:t>
            </a:r>
            <a:r>
              <a:rPr lang="cs-CZ" sz="2400" dirty="0" err="1"/>
              <a:t>European</a:t>
            </a:r>
            <a:r>
              <a:rPr lang="cs-CZ" sz="2400" dirty="0"/>
              <a:t> </a:t>
            </a:r>
            <a:r>
              <a:rPr lang="cs-CZ" sz="2400" dirty="0" err="1"/>
              <a:t>dance</a:t>
            </a:r>
            <a:r>
              <a:rPr lang="cs-CZ" sz="2400" dirty="0"/>
              <a:t>.</a:t>
            </a:r>
          </a:p>
          <a:p>
            <a:pPr algn="ctr"/>
            <a:endParaRPr lang="cs-CZ" sz="2400" dirty="0"/>
          </a:p>
          <a:p>
            <a:pPr algn="ctr"/>
            <a:r>
              <a:rPr lang="cs-CZ" sz="2400" dirty="0"/>
              <a:t>Polka has </a:t>
            </a:r>
            <a:r>
              <a:rPr lang="cs-CZ" sz="2400" dirty="0" err="1"/>
              <a:t>become</a:t>
            </a:r>
            <a:r>
              <a:rPr lang="cs-CZ" sz="2400" dirty="0"/>
              <a:t> </a:t>
            </a:r>
            <a:r>
              <a:rPr lang="cs-CZ" sz="2400" dirty="0" err="1"/>
              <a:t>popular</a:t>
            </a:r>
            <a:r>
              <a:rPr lang="cs-CZ" sz="2400" dirty="0"/>
              <a:t> in </a:t>
            </a:r>
            <a:r>
              <a:rPr lang="cs-CZ" sz="2400" dirty="0" err="1"/>
              <a:t>the</a:t>
            </a:r>
            <a:r>
              <a:rPr lang="cs-CZ" sz="2400" dirty="0"/>
              <a:t> </a:t>
            </a:r>
            <a:r>
              <a:rPr lang="cs-CZ" sz="2400" dirty="0" err="1"/>
              <a:t>whole</a:t>
            </a:r>
            <a:r>
              <a:rPr lang="cs-CZ" sz="2400" dirty="0"/>
              <a:t> </a:t>
            </a:r>
            <a:r>
              <a:rPr lang="cs-CZ" sz="2400" dirty="0" err="1"/>
              <a:t>world</a:t>
            </a:r>
            <a:r>
              <a:rPr lang="cs-CZ" sz="2400" dirty="0"/>
              <a:t> in </a:t>
            </a:r>
            <a:r>
              <a:rPr lang="cs-CZ" sz="2400" dirty="0" err="1"/>
              <a:t>the</a:t>
            </a:r>
            <a:r>
              <a:rPr lang="cs-CZ" sz="2400" dirty="0"/>
              <a:t> early 20th </a:t>
            </a:r>
            <a:r>
              <a:rPr lang="cs-CZ" sz="2400" dirty="0" err="1"/>
              <a:t>century</a:t>
            </a:r>
            <a:r>
              <a:rPr lang="cs-CZ" sz="2400" dirty="0"/>
              <a:t>.</a:t>
            </a:r>
          </a:p>
          <a:p>
            <a:pPr algn="ctr"/>
            <a:endParaRPr lang="cs-CZ" sz="2400" dirty="0"/>
          </a:p>
          <a:p>
            <a:pPr algn="ctr"/>
            <a:r>
              <a:rPr lang="cs-CZ" sz="2400" dirty="0" err="1"/>
              <a:t>The</a:t>
            </a:r>
            <a:r>
              <a:rPr lang="cs-CZ" sz="2400" dirty="0"/>
              <a:t> </a:t>
            </a:r>
            <a:r>
              <a:rPr lang="cs-CZ" sz="2400" dirty="0" err="1"/>
              <a:t>famous</a:t>
            </a:r>
            <a:r>
              <a:rPr lang="cs-CZ" sz="2400" dirty="0"/>
              <a:t> </a:t>
            </a:r>
            <a:r>
              <a:rPr lang="cs-CZ" sz="2400" dirty="0" err="1"/>
              <a:t>example</a:t>
            </a:r>
            <a:r>
              <a:rPr lang="cs-CZ" sz="2400" dirty="0"/>
              <a:t> </a:t>
            </a:r>
            <a:r>
              <a:rPr lang="cs-CZ" sz="2400" dirty="0" err="1"/>
              <a:t>is</a:t>
            </a:r>
            <a:r>
              <a:rPr lang="cs-CZ" sz="2400" dirty="0"/>
              <a:t> Škoda lásky (</a:t>
            </a:r>
            <a:r>
              <a:rPr lang="cs-CZ" sz="2400" dirty="0" err="1"/>
              <a:t>Wasted</a:t>
            </a:r>
            <a:r>
              <a:rPr lang="cs-CZ" sz="2400" dirty="0"/>
              <a:t> Love) </a:t>
            </a:r>
            <a:r>
              <a:rPr lang="cs-CZ" sz="2400" dirty="0" err="1"/>
              <a:t>of</a:t>
            </a:r>
            <a:r>
              <a:rPr lang="cs-CZ" sz="2400" dirty="0"/>
              <a:t> 1927, </a:t>
            </a:r>
            <a:r>
              <a:rPr lang="cs-CZ" sz="2400" dirty="0" err="1"/>
              <a:t>known</a:t>
            </a:r>
            <a:r>
              <a:rPr lang="cs-CZ" sz="2400" dirty="0"/>
              <a:t> as Beer </a:t>
            </a:r>
            <a:r>
              <a:rPr lang="cs-CZ" sz="2400" dirty="0" err="1"/>
              <a:t>Barrel</a:t>
            </a:r>
            <a:r>
              <a:rPr lang="cs-CZ" sz="2400" dirty="0"/>
              <a:t> Polka.</a:t>
            </a:r>
          </a:p>
        </p:txBody>
      </p:sp>
      <p:pic>
        <p:nvPicPr>
          <p:cNvPr id="5" name="Obrázek 4"/>
          <p:cNvPicPr/>
          <p:nvPr/>
        </p:nvPicPr>
        <p:blipFill>
          <a:blip r:embed="rId3">
            <a:extLst>
              <a:ext uri="{28A0092B-C50C-407E-A947-70E740481C1C}">
                <a14:useLocalDpi xmlns:a14="http://schemas.microsoft.com/office/drawing/2010/main" val="0"/>
              </a:ext>
            </a:extLst>
          </a:blip>
          <a:stretch>
            <a:fillRect/>
          </a:stretch>
        </p:blipFill>
        <p:spPr>
          <a:xfrm>
            <a:off x="6670476" y="1603663"/>
            <a:ext cx="3924300" cy="3611880"/>
          </a:xfrm>
          <a:prstGeom prst="rect">
            <a:avLst/>
          </a:prstGeom>
        </p:spPr>
      </p:pic>
      <p:sp>
        <p:nvSpPr>
          <p:cNvPr id="3" name="TextovéPole 2"/>
          <p:cNvSpPr txBox="1"/>
          <p:nvPr/>
        </p:nvSpPr>
        <p:spPr>
          <a:xfrm>
            <a:off x="5590356" y="809770"/>
            <a:ext cx="1475084" cy="369332"/>
          </a:xfrm>
          <a:prstGeom prst="rect">
            <a:avLst/>
          </a:prstGeom>
          <a:noFill/>
        </p:spPr>
        <p:txBody>
          <a:bodyPr wrap="none" rtlCol="0">
            <a:spAutoFit/>
          </a:bodyPr>
          <a:lstStyle/>
          <a:p>
            <a:r>
              <a:rPr lang="cs-CZ" dirty="0">
                <a:hlinkClick r:id="rId4"/>
              </a:rPr>
              <a:t>Škoda lásky</a:t>
            </a:r>
            <a:endParaRPr lang="cs-CZ" dirty="0"/>
          </a:p>
        </p:txBody>
      </p:sp>
      <p:sp>
        <p:nvSpPr>
          <p:cNvPr id="6" name="TextovéPole 5"/>
          <p:cNvSpPr txBox="1"/>
          <p:nvPr/>
        </p:nvSpPr>
        <p:spPr>
          <a:xfrm>
            <a:off x="5590356" y="5671761"/>
            <a:ext cx="2106667" cy="369332"/>
          </a:xfrm>
          <a:prstGeom prst="rect">
            <a:avLst/>
          </a:prstGeom>
          <a:noFill/>
        </p:spPr>
        <p:txBody>
          <a:bodyPr wrap="none" rtlCol="0">
            <a:spAutoFit/>
          </a:bodyPr>
          <a:lstStyle/>
          <a:p>
            <a:r>
              <a:rPr lang="cs-CZ" dirty="0">
                <a:hlinkClick r:id="rId5"/>
              </a:rPr>
              <a:t>Beer </a:t>
            </a:r>
            <a:r>
              <a:rPr lang="cs-CZ" dirty="0" err="1">
                <a:hlinkClick r:id="rId5"/>
              </a:rPr>
              <a:t>Barrel</a:t>
            </a:r>
            <a:r>
              <a:rPr lang="cs-CZ" dirty="0">
                <a:hlinkClick r:id="rId5"/>
              </a:rPr>
              <a:t> Polka</a:t>
            </a:r>
            <a:endParaRPr lang="cs-CZ" dirty="0"/>
          </a:p>
        </p:txBody>
      </p:sp>
    </p:spTree>
    <p:extLst>
      <p:ext uri="{BB962C8B-B14F-4D97-AF65-F5344CB8AC3E}">
        <p14:creationId xmlns:p14="http://schemas.microsoft.com/office/powerpoint/2010/main" val="3733361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text 3"/>
          <p:cNvSpPr>
            <a:spLocks noGrp="1"/>
          </p:cNvSpPr>
          <p:nvPr>
            <p:ph type="body" sz="half" idx="2"/>
          </p:nvPr>
        </p:nvSpPr>
        <p:spPr>
          <a:xfrm>
            <a:off x="765820" y="2060848"/>
            <a:ext cx="4392488" cy="5184576"/>
          </a:xfrm>
        </p:spPr>
        <p:txBody>
          <a:bodyPr rtlCol="0">
            <a:normAutofit/>
          </a:bodyPr>
          <a:lstStyle/>
          <a:p>
            <a:pPr algn="ctr"/>
            <a:r>
              <a:rPr lang="cs-CZ" sz="2400" u="sng" dirty="0" err="1"/>
              <a:t>Moravian</a:t>
            </a:r>
            <a:r>
              <a:rPr lang="cs-CZ" sz="2400" u="sng" dirty="0"/>
              <a:t> </a:t>
            </a:r>
            <a:r>
              <a:rPr lang="cs-CZ" sz="2400" u="sng" dirty="0" err="1"/>
              <a:t>traditional</a:t>
            </a:r>
            <a:r>
              <a:rPr lang="cs-CZ" sz="2400" u="sng" dirty="0"/>
              <a:t> music</a:t>
            </a:r>
          </a:p>
          <a:p>
            <a:pPr algn="ctr"/>
            <a:r>
              <a:rPr lang="cs-CZ" sz="2400" u="sng" dirty="0"/>
              <a:t> </a:t>
            </a:r>
            <a:r>
              <a:rPr lang="cs-CZ" sz="2400" dirty="0" err="1"/>
              <a:t>represents</a:t>
            </a:r>
            <a:r>
              <a:rPr lang="cs-CZ" sz="2400" dirty="0"/>
              <a:t> a part </a:t>
            </a:r>
            <a:r>
              <a:rPr lang="cs-CZ" sz="2400" dirty="0" err="1"/>
              <a:t>of</a:t>
            </a:r>
            <a:r>
              <a:rPr lang="cs-CZ" sz="2400" dirty="0"/>
              <a:t> </a:t>
            </a:r>
            <a:r>
              <a:rPr lang="cs-CZ" sz="2400" dirty="0" err="1"/>
              <a:t>the</a:t>
            </a:r>
            <a:r>
              <a:rPr lang="cs-CZ" sz="2400" dirty="0"/>
              <a:t> </a:t>
            </a:r>
            <a:r>
              <a:rPr lang="cs-CZ" sz="2400" dirty="0" err="1"/>
              <a:t>European</a:t>
            </a:r>
            <a:r>
              <a:rPr lang="cs-CZ" sz="2400" dirty="0"/>
              <a:t> musical </a:t>
            </a:r>
            <a:r>
              <a:rPr lang="cs-CZ" sz="2400" dirty="0" err="1"/>
              <a:t>culture</a:t>
            </a:r>
            <a:r>
              <a:rPr lang="cs-CZ" sz="2400" dirty="0"/>
              <a:t> </a:t>
            </a:r>
            <a:r>
              <a:rPr lang="cs-CZ" sz="2400" dirty="0" err="1"/>
              <a:t>connected</a:t>
            </a:r>
            <a:r>
              <a:rPr lang="cs-CZ" sz="2400" dirty="0"/>
              <a:t> </a:t>
            </a:r>
            <a:r>
              <a:rPr lang="cs-CZ" sz="2400" dirty="0" err="1"/>
              <a:t>with</a:t>
            </a:r>
            <a:r>
              <a:rPr lang="cs-CZ" sz="2400" dirty="0"/>
              <a:t> </a:t>
            </a:r>
            <a:r>
              <a:rPr lang="cs-CZ" sz="2400" dirty="0" err="1"/>
              <a:t>the</a:t>
            </a:r>
            <a:r>
              <a:rPr lang="cs-CZ" sz="2400" dirty="0"/>
              <a:t> </a:t>
            </a:r>
            <a:r>
              <a:rPr lang="cs-CZ" sz="2400" dirty="0" err="1"/>
              <a:t>Moravian</a:t>
            </a:r>
            <a:r>
              <a:rPr lang="cs-CZ" sz="2400" dirty="0"/>
              <a:t> region </a:t>
            </a:r>
            <a:r>
              <a:rPr lang="cs-CZ" sz="2400" dirty="0" err="1"/>
              <a:t>of</a:t>
            </a:r>
            <a:r>
              <a:rPr lang="cs-CZ" sz="2400" dirty="0"/>
              <a:t> </a:t>
            </a:r>
            <a:r>
              <a:rPr lang="cs-CZ" sz="2400" dirty="0" err="1"/>
              <a:t>the</a:t>
            </a:r>
            <a:r>
              <a:rPr lang="cs-CZ" sz="2400" dirty="0"/>
              <a:t> Czech Republic.</a:t>
            </a:r>
          </a:p>
          <a:p>
            <a:endParaRPr lang="cs-CZ" sz="2300" dirty="0"/>
          </a:p>
        </p:txBody>
      </p:sp>
      <p:pic>
        <p:nvPicPr>
          <p:cNvPr id="5" name="Zástupný symbol pro obsah 4"/>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a:xfrm>
            <a:off x="6116243" y="1855333"/>
            <a:ext cx="5441152" cy="3147333"/>
          </a:xfrm>
          <a:prstGeom prst="rect">
            <a:avLst/>
          </a:prstGeom>
        </p:spPr>
      </p:pic>
    </p:spTree>
    <p:extLst>
      <p:ext uri="{BB962C8B-B14F-4D97-AF65-F5344CB8AC3E}">
        <p14:creationId xmlns:p14="http://schemas.microsoft.com/office/powerpoint/2010/main" val="1888378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Design dřeva (16:9)">
  <a:themeElements>
    <a:clrScheme name="Woodgrain_16x9">
      <a:dk1>
        <a:sysClr val="windowText" lastClr="000000"/>
      </a:dk1>
      <a:lt1>
        <a:sysClr val="window" lastClr="FFFFFF"/>
      </a:lt1>
      <a:dk2>
        <a:srgbClr val="90B365"/>
      </a:dk2>
      <a:lt2>
        <a:srgbClr val="EEECE1"/>
      </a:lt2>
      <a:accent1>
        <a:srgbClr val="4283D2"/>
      </a:accent1>
      <a:accent2>
        <a:srgbClr val="6E9D35"/>
      </a:accent2>
      <a:accent3>
        <a:srgbClr val="DE6742"/>
      </a:accent3>
      <a:accent4>
        <a:srgbClr val="8F73DF"/>
      </a:accent4>
      <a:accent5>
        <a:srgbClr val="CB991B"/>
      </a:accent5>
      <a:accent6>
        <a:srgbClr val="7F7F7F"/>
      </a:accent6>
      <a:hlink>
        <a:srgbClr val="90B365"/>
      </a:hlink>
      <a:folHlink>
        <a:srgbClr val="7F7F7F"/>
      </a:folHlink>
    </a:clrScheme>
    <a:fontScheme name="Century">
      <a:majorFont>
        <a:latin typeface="Century"/>
        <a:ea typeface=""/>
        <a:cs typeface=""/>
      </a:majorFont>
      <a:minorFont>
        <a:latin typeface="Century"/>
        <a:ea typeface=""/>
        <a:cs typeface=""/>
      </a:minorFont>
    </a:fontScheme>
    <a:fmtScheme name="Elemental">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9533696_TF02801115_TF02801115.potx" id="{17B4DA3F-2A8A-4B82-8138-034DA7AF06CB}" vid="{3D86052C-CC3B-4104-B169-25DB4934AE1D}"/>
    </a:ext>
  </a:extLst>
</a:theme>
</file>

<file path=ppt/theme/theme2.xml><?xml version="1.0" encoding="utf-8"?>
<a:theme xmlns:a="http://schemas.openxmlformats.org/drawingml/2006/main" name="Motiv Office">
  <a:themeElements>
    <a:clrScheme name="Woodgrain_16x9">
      <a:dk1>
        <a:sysClr val="windowText" lastClr="000000"/>
      </a:dk1>
      <a:lt1>
        <a:sysClr val="window" lastClr="FFFFFF"/>
      </a:lt1>
      <a:dk2>
        <a:srgbClr val="90B365"/>
      </a:dk2>
      <a:lt2>
        <a:srgbClr val="EEECE1"/>
      </a:lt2>
      <a:accent1>
        <a:srgbClr val="4283D2"/>
      </a:accent1>
      <a:accent2>
        <a:srgbClr val="6E9D35"/>
      </a:accent2>
      <a:accent3>
        <a:srgbClr val="DE6742"/>
      </a:accent3>
      <a:accent4>
        <a:srgbClr val="8F73DF"/>
      </a:accent4>
      <a:accent5>
        <a:srgbClr val="CB991B"/>
      </a:accent5>
      <a:accent6>
        <a:srgbClr val="7F7F7F"/>
      </a:accent6>
      <a:hlink>
        <a:srgbClr val="90B365"/>
      </a:hlink>
      <a:folHlink>
        <a:srgbClr val="7F7F7F"/>
      </a:folHlink>
    </a:clrScheme>
    <a:fontScheme name="Century">
      <a:majorFont>
        <a:latin typeface="Century"/>
        <a:ea typeface=""/>
        <a:cs typeface=""/>
      </a:majorFont>
      <a:minorFont>
        <a:latin typeface="Century"/>
        <a:ea typeface=""/>
        <a:cs typeface=""/>
      </a:minorFont>
    </a:fontScheme>
    <a:fmtScheme name="Elemental">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Motiv Office">
  <a:themeElements>
    <a:clrScheme name="Woodgrain_16x9">
      <a:dk1>
        <a:sysClr val="windowText" lastClr="000000"/>
      </a:dk1>
      <a:lt1>
        <a:sysClr val="window" lastClr="FFFFFF"/>
      </a:lt1>
      <a:dk2>
        <a:srgbClr val="90B365"/>
      </a:dk2>
      <a:lt2>
        <a:srgbClr val="EEECE1"/>
      </a:lt2>
      <a:accent1>
        <a:srgbClr val="4283D2"/>
      </a:accent1>
      <a:accent2>
        <a:srgbClr val="6E9D35"/>
      </a:accent2>
      <a:accent3>
        <a:srgbClr val="DE6742"/>
      </a:accent3>
      <a:accent4>
        <a:srgbClr val="8F73DF"/>
      </a:accent4>
      <a:accent5>
        <a:srgbClr val="CB991B"/>
      </a:accent5>
      <a:accent6>
        <a:srgbClr val="7F7F7F"/>
      </a:accent6>
      <a:hlink>
        <a:srgbClr val="90B365"/>
      </a:hlink>
      <a:folHlink>
        <a:srgbClr val="7F7F7F"/>
      </a:folHlink>
    </a:clrScheme>
    <a:fontScheme name="Century">
      <a:majorFont>
        <a:latin typeface="Century"/>
        <a:ea typeface=""/>
        <a:cs typeface=""/>
      </a:majorFont>
      <a:minorFont>
        <a:latin typeface="Century"/>
        <a:ea typeface=""/>
        <a:cs typeface=""/>
      </a:minorFont>
    </a:fontScheme>
    <a:fmtScheme name="Elemental">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DirectSourceMarket xmlns="4873beb7-5857-4685-be1f-d57550cc96cc" xsi:nil="true"/>
    <ApprovalStatus xmlns="4873beb7-5857-4685-be1f-d57550cc96cc">InProgress</ApprovalStatus>
    <MarketSpecific xmlns="4873beb7-5857-4685-be1f-d57550cc96cc">false</MarketSpecific>
    <LocComments xmlns="4873beb7-5857-4685-be1f-d57550cc96cc" xsi:nil="true"/>
    <ThumbnailAssetId xmlns="4873beb7-5857-4685-be1f-d57550cc96cc" xsi:nil="true"/>
    <PrimaryImageGen xmlns="4873beb7-5857-4685-be1f-d57550cc96cc">false</PrimaryImageGen>
    <LegacyData xmlns="4873beb7-5857-4685-be1f-d57550cc96cc" xsi:nil="true"/>
    <LocRecommendedHandoff xmlns="4873beb7-5857-4685-be1f-d57550cc96cc" xsi:nil="true"/>
    <BusinessGroup xmlns="4873beb7-5857-4685-be1f-d57550cc96cc" xsi:nil="true"/>
    <BlockPublish xmlns="4873beb7-5857-4685-be1f-d57550cc96cc">false</BlockPublish>
    <TPFriendlyName xmlns="4873beb7-5857-4685-be1f-d57550cc96cc" xsi:nil="true"/>
    <NumericId xmlns="4873beb7-5857-4685-be1f-d57550cc96cc" xsi:nil="true"/>
    <APEditor xmlns="4873beb7-5857-4685-be1f-d57550cc96cc">
      <UserInfo>
        <DisplayName/>
        <AccountId xsi:nil="true"/>
        <AccountType/>
      </UserInfo>
    </APEditor>
    <SourceTitle xmlns="4873beb7-5857-4685-be1f-d57550cc96cc" xsi:nil="true"/>
    <OpenTemplate xmlns="4873beb7-5857-4685-be1f-d57550cc96cc">true</OpenTemplate>
    <UALocComments xmlns="4873beb7-5857-4685-be1f-d57550cc96cc" xsi:nil="true"/>
    <ParentAssetId xmlns="4873beb7-5857-4685-be1f-d57550cc96cc" xsi:nil="true"/>
    <IntlLangReviewDate xmlns="4873beb7-5857-4685-be1f-d57550cc96cc" xsi:nil="true"/>
    <FeatureTagsTaxHTField0 xmlns="4873beb7-5857-4685-be1f-d57550cc96cc">
      <Terms xmlns="http://schemas.microsoft.com/office/infopath/2007/PartnerControls"/>
    </FeatureTagsTaxHTField0>
    <PublishStatusLookup xmlns="4873beb7-5857-4685-be1f-d57550cc96cc">
      <Value>1360511</Value>
    </PublishStatusLookup>
    <Providers xmlns="4873beb7-5857-4685-be1f-d57550cc96cc" xsi:nil="true"/>
    <MachineTranslated xmlns="4873beb7-5857-4685-be1f-d57550cc96cc">false</MachineTranslated>
    <OriginalSourceMarket xmlns="4873beb7-5857-4685-be1f-d57550cc96cc" xsi:nil="true"/>
    <APDescription xmlns="4873beb7-5857-4685-be1f-d57550cc96cc" xsi:nil="true"/>
    <ClipArtFilename xmlns="4873beb7-5857-4685-be1f-d57550cc96cc" xsi:nil="true"/>
    <ContentItem xmlns="4873beb7-5857-4685-be1f-d57550cc96cc" xsi:nil="true"/>
    <TPInstallLocation xmlns="4873beb7-5857-4685-be1f-d57550cc96cc" xsi:nil="true"/>
    <PublishTargets xmlns="4873beb7-5857-4685-be1f-d57550cc96cc">OfficeOnlineVNext</PublishTargets>
    <TimesCloned xmlns="4873beb7-5857-4685-be1f-d57550cc96cc" xsi:nil="true"/>
    <AssetStart xmlns="4873beb7-5857-4685-be1f-d57550cc96cc">2011-12-12T13:37:00+00:00</AssetStart>
    <Provider xmlns="4873beb7-5857-4685-be1f-d57550cc96cc" xsi:nil="true"/>
    <AcquiredFrom xmlns="4873beb7-5857-4685-be1f-d57550cc96cc">Internal MS</AcquiredFrom>
    <FriendlyTitle xmlns="4873beb7-5857-4685-be1f-d57550cc96cc" xsi:nil="true"/>
    <LastHandOff xmlns="4873beb7-5857-4685-be1f-d57550cc96cc" xsi:nil="true"/>
    <TPClientViewer xmlns="4873beb7-5857-4685-be1f-d57550cc96cc" xsi:nil="true"/>
    <UACurrentWords xmlns="4873beb7-5857-4685-be1f-d57550cc96cc" xsi:nil="true"/>
    <ArtSampleDocs xmlns="4873beb7-5857-4685-be1f-d57550cc96cc" xsi:nil="true"/>
    <UALocRecommendation xmlns="4873beb7-5857-4685-be1f-d57550cc96cc">Localize</UALocRecommendation>
    <Manager xmlns="4873beb7-5857-4685-be1f-d57550cc96cc" xsi:nil="true"/>
    <ShowIn xmlns="4873beb7-5857-4685-be1f-d57550cc96cc">Show everywhere</ShowIn>
    <UANotes xmlns="4873beb7-5857-4685-be1f-d57550cc96cc" xsi:nil="true"/>
    <TemplateStatus xmlns="4873beb7-5857-4685-be1f-d57550cc96cc">Complete</TemplateStatus>
    <InternalTagsTaxHTField0 xmlns="4873beb7-5857-4685-be1f-d57550cc96cc">
      <Terms xmlns="http://schemas.microsoft.com/office/infopath/2007/PartnerControls"/>
    </InternalTagsTaxHTField0>
    <CSXHash xmlns="4873beb7-5857-4685-be1f-d57550cc96cc" xsi:nil="true"/>
    <Downloads xmlns="4873beb7-5857-4685-be1f-d57550cc96cc">0</Downloads>
    <VoteCount xmlns="4873beb7-5857-4685-be1f-d57550cc96cc" xsi:nil="true"/>
    <OOCacheId xmlns="4873beb7-5857-4685-be1f-d57550cc96cc" xsi:nil="true"/>
    <IsDeleted xmlns="4873beb7-5857-4685-be1f-d57550cc96cc">false</IsDeleted>
    <AssetExpire xmlns="4873beb7-5857-4685-be1f-d57550cc96cc">2035-01-01T08:00:00+00:00</AssetExpire>
    <DSATActionTaken xmlns="4873beb7-5857-4685-be1f-d57550cc96cc" xsi:nil="true"/>
    <CSXSubmissionMarket xmlns="4873beb7-5857-4685-be1f-d57550cc96cc" xsi:nil="true"/>
    <TPExecutable xmlns="4873beb7-5857-4685-be1f-d57550cc96cc" xsi:nil="true"/>
    <SubmitterId xmlns="4873beb7-5857-4685-be1f-d57550cc96cc" xsi:nil="true"/>
    <EditorialTags xmlns="4873beb7-5857-4685-be1f-d57550cc96cc" xsi:nil="true"/>
    <ApprovalLog xmlns="4873beb7-5857-4685-be1f-d57550cc96cc" xsi:nil="true"/>
    <AssetType xmlns="4873beb7-5857-4685-be1f-d57550cc96cc">TP</AssetType>
    <BugNumber xmlns="4873beb7-5857-4685-be1f-d57550cc96cc" xsi:nil="true"/>
    <CSXSubmissionDate xmlns="4873beb7-5857-4685-be1f-d57550cc96cc" xsi:nil="true"/>
    <CSXUpdate xmlns="4873beb7-5857-4685-be1f-d57550cc96cc">false</CSXUpdate>
    <Milestone xmlns="4873beb7-5857-4685-be1f-d57550cc96cc" xsi:nil="true"/>
    <RecommendationsModifier xmlns="4873beb7-5857-4685-be1f-d57550cc96cc" xsi:nil="true"/>
    <OriginAsset xmlns="4873beb7-5857-4685-be1f-d57550cc96cc" xsi:nil="true"/>
    <TPComponent xmlns="4873beb7-5857-4685-be1f-d57550cc96cc" xsi:nil="true"/>
    <AssetId xmlns="4873beb7-5857-4685-be1f-d57550cc96cc">TP102801114</AssetId>
    <IntlLocPriority xmlns="4873beb7-5857-4685-be1f-d57550cc96cc" xsi:nil="true"/>
    <PolicheckWords xmlns="4873beb7-5857-4685-be1f-d57550cc96cc" xsi:nil="true"/>
    <TPLaunchHelpLink xmlns="4873beb7-5857-4685-be1f-d57550cc96cc" xsi:nil="true"/>
    <TPApplication xmlns="4873beb7-5857-4685-be1f-d57550cc96cc" xsi:nil="true"/>
    <CrawlForDependencies xmlns="4873beb7-5857-4685-be1f-d57550cc96cc">false</CrawlForDependencies>
    <HandoffToMSDN xmlns="4873beb7-5857-4685-be1f-d57550cc96cc" xsi:nil="true"/>
    <PlannedPubDate xmlns="4873beb7-5857-4685-be1f-d57550cc96cc" xsi:nil="true"/>
    <IntlLangReviewer xmlns="4873beb7-5857-4685-be1f-d57550cc96cc" xsi:nil="true"/>
    <TrustLevel xmlns="4873beb7-5857-4685-be1f-d57550cc96cc">1 Microsoft Managed Content</TrustLevel>
    <LocLastLocAttemptVersionLookup xmlns="4873beb7-5857-4685-be1f-d57550cc96cc">706531</LocLastLocAttemptVersionLookup>
    <IsSearchable xmlns="4873beb7-5857-4685-be1f-d57550cc96cc">true</IsSearchable>
    <TemplateTemplateType xmlns="4873beb7-5857-4685-be1f-d57550cc96cc">PowerPoint Presentation Template</TemplateTemplateType>
    <CampaignTagsTaxHTField0 xmlns="4873beb7-5857-4685-be1f-d57550cc96cc">
      <Terms xmlns="http://schemas.microsoft.com/office/infopath/2007/PartnerControls"/>
    </CampaignTagsTaxHTField0>
    <TPNamespace xmlns="4873beb7-5857-4685-be1f-d57550cc96cc" xsi:nil="true"/>
    <TaxCatchAll xmlns="4873beb7-5857-4685-be1f-d57550cc96cc"/>
    <Markets xmlns="4873beb7-5857-4685-be1f-d57550cc96cc"/>
    <UAProjectedTotalWords xmlns="4873beb7-5857-4685-be1f-d57550cc96cc" xsi:nil="true"/>
    <IntlLangReview xmlns="4873beb7-5857-4685-be1f-d57550cc96cc">false</IntlLangReview>
    <OutputCachingOn xmlns="4873beb7-5857-4685-be1f-d57550cc96cc">false</OutputCachingOn>
    <AverageRating xmlns="4873beb7-5857-4685-be1f-d57550cc96cc" xsi:nil="true"/>
    <APAuthor xmlns="4873beb7-5857-4685-be1f-d57550cc96cc">
      <UserInfo>
        <DisplayName>REDMOND\v-soujap</DisplayName>
        <AccountId>1954</AccountId>
        <AccountType/>
      </UserInfo>
    </APAuthor>
    <LocManualTestRequired xmlns="4873beb7-5857-4685-be1f-d57550cc96cc">false</LocManualTestRequired>
    <TPCommandLine xmlns="4873beb7-5857-4685-be1f-d57550cc96cc" xsi:nil="true"/>
    <TPAppVersion xmlns="4873beb7-5857-4685-be1f-d57550cc96cc" xsi:nil="true"/>
    <EditorialStatus xmlns="4873beb7-5857-4685-be1f-d57550cc96cc">Complete</EditorialStatus>
    <LastModifiedDateTime xmlns="4873beb7-5857-4685-be1f-d57550cc96cc" xsi:nil="true"/>
    <ScenarioTagsTaxHTField0 xmlns="4873beb7-5857-4685-be1f-d57550cc96cc">
      <Terms xmlns="http://schemas.microsoft.com/office/infopath/2007/PartnerControls"/>
    </ScenarioTagsTaxHTField0>
    <OriginalRelease xmlns="4873beb7-5857-4685-be1f-d57550cc96cc">14</OriginalRelease>
    <TPLaunchHelpLinkType xmlns="4873beb7-5857-4685-be1f-d57550cc96cc">Template</TPLaunchHelpLinkType>
    <LocalizationTagsTaxHTField0 xmlns="4873beb7-5857-4685-be1f-d57550cc96cc">
      <Terms xmlns="http://schemas.microsoft.com/office/infopath/2007/PartnerControls"/>
    </LocalizationTagsTaxHTField0>
    <LocMarketGroupTiers2 xmlns="4873beb7-5857-4685-be1f-d57550cc96cc" xsi:nil="true"/>
  </documentManagement>
</p:properties>
</file>

<file path=customXml/itemProps1.xml><?xml version="1.0" encoding="utf-8"?>
<ds:datastoreItem xmlns:ds="http://schemas.openxmlformats.org/officeDocument/2006/customXml" ds:itemID="{3C20563B-C646-42AF-9D0D-76DF086793C3}">
  <ds:schemaRefs>
    <ds:schemaRef ds:uri="http://schemas.microsoft.com/sharepoint/v3/contenttype/forms"/>
  </ds:schemaRefs>
</ds:datastoreItem>
</file>

<file path=customXml/itemProps2.xml><?xml version="1.0" encoding="utf-8"?>
<ds:datastoreItem xmlns:ds="http://schemas.openxmlformats.org/officeDocument/2006/customXml" ds:itemID="{6EB9514F-6A45-47F4-BC6D-A865E297171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335E791-7449-4708-8DE9-182EC4D8A134}">
  <ds:schemaRefs>
    <ds:schemaRef ds:uri="http://purl.org/dc/elements/1.1/"/>
    <ds:schemaRef ds:uri="http://schemas.microsoft.com/office/2006/metadata/properties"/>
    <ds:schemaRef ds:uri="4873beb7-5857-4685-be1f-d57550cc96cc"/>
    <ds:schemaRef ds:uri="http://schemas.microsoft.com/office/2006/documentManagement/types"/>
    <ds:schemaRef ds:uri="http://www.w3.org/XML/1998/namespace"/>
    <ds:schemaRef ds:uri="http://schemas.microsoft.com/office/infopath/2007/PartnerControls"/>
    <ds:schemaRef ds:uri="http://schemas.openxmlformats.org/package/2006/metadata/core-properties"/>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emplate>Prezentace s přírodním dřevem (širokoúhlý formát)</Template>
  <TotalTime>1774</TotalTime>
  <Words>610</Words>
  <Application>Microsoft Office PowerPoint</Application>
  <PresentationFormat>Vlastní</PresentationFormat>
  <Paragraphs>104</Paragraphs>
  <Slides>17</Slides>
  <Notes>17</Notes>
  <HiddenSlides>0</HiddenSlides>
  <MMClips>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17</vt:i4>
      </vt:variant>
    </vt:vector>
  </HeadingPairs>
  <TitlesOfParts>
    <vt:vector size="21" baseType="lpstr">
      <vt:lpstr>Arial</vt:lpstr>
      <vt:lpstr>Calibri</vt:lpstr>
      <vt:lpstr>Century</vt:lpstr>
      <vt:lpstr>Design dřeva (16:9)</vt:lpstr>
      <vt:lpstr>Traditional music   from the Czech Republic</vt:lpstr>
      <vt:lpstr>“Different but together“</vt:lpstr>
      <vt:lpstr> </vt:lpstr>
      <vt:lpstr>Prezentace aplikace PowerPoint</vt:lpstr>
      <vt:lpstr>  Czech Folklore  Public Music Life  after 1860 </vt:lpstr>
      <vt:lpstr>Prezentace aplikace PowerPoint</vt:lpstr>
      <vt:lpstr>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Traditional arts and crafts in the Czech Republic</dc:title>
  <dc:creator>Lenka Missbergerová</dc:creator>
  <cp:lastModifiedBy>Jana Hošková</cp:lastModifiedBy>
  <cp:revision>52</cp:revision>
  <dcterms:created xsi:type="dcterms:W3CDTF">2021-01-30T12:40:13Z</dcterms:created>
  <dcterms:modified xsi:type="dcterms:W3CDTF">2022-03-25T22:49:20Z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0x0101006EDDDB5EE6D98C44930B742096920B300400F5B6D36B3EF94B4E9A635CDF2A18F5B8</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