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71" r:id="rId6"/>
    <p:sldId id="301" r:id="rId7"/>
    <p:sldId id="302" r:id="rId8"/>
    <p:sldId id="303" r:id="rId9"/>
    <p:sldId id="304" r:id="rId10"/>
    <p:sldId id="306" r:id="rId11"/>
    <p:sldId id="300" r:id="rId12"/>
    <p:sldId id="293" r:id="rId13"/>
  </p:sldIdLst>
  <p:sldSz cx="12188825"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6437" autoAdjust="0"/>
  </p:normalViewPr>
  <p:slideViewPr>
    <p:cSldViewPr>
      <p:cViewPr varScale="1">
        <p:scale>
          <a:sx n="114" d="100"/>
          <a:sy n="114" d="100"/>
        </p:scale>
        <p:origin x="354" y="102"/>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777F7AB8-6E9D-4391-B1E3-5F1E33DCDCBA}" type="datetime1">
              <a:rPr lang="cs-CZ" smtClean="0"/>
              <a:t>22.03.2022</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34A4844B-5D5D-4D8E-9E71-6B297DF4019B}" type="slidenum">
              <a:rPr lang="cs-CZ" smtClean="0"/>
              <a:pPr algn="r" rtl="0"/>
              <a:t>‹#›</a:t>
            </a:fld>
            <a:endParaRPr lang="cs-CZ"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8D735E09-BE15-4FAA-B0D1-C04A8E5E7EEE}" type="datetime1">
              <a:rPr lang="cs-CZ" smtClean="0"/>
              <a:pPr/>
              <a:t>22.03.2022</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8DE0FDE7-FE71-46E3-9512-437B13AD5F46}" type="slidenum">
              <a:rPr lang="cs-CZ" smtClean="0"/>
              <a:pPr/>
              <a:t>‹#›</a:t>
            </a:fld>
            <a:endParaRPr lang="cs-CZ"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a:t>
            </a:fld>
            <a:endParaRPr lang="cs-CZ" dirty="0"/>
          </a:p>
        </p:txBody>
      </p:sp>
    </p:spTree>
    <p:extLst>
      <p:ext uri="{BB962C8B-B14F-4D97-AF65-F5344CB8AC3E}">
        <p14:creationId xmlns:p14="http://schemas.microsoft.com/office/powerpoint/2010/main" val="244992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2</a:t>
            </a:fld>
            <a:endParaRPr lang="cs-CZ" dirty="0"/>
          </a:p>
        </p:txBody>
      </p:sp>
    </p:spTree>
    <p:extLst>
      <p:ext uri="{BB962C8B-B14F-4D97-AF65-F5344CB8AC3E}">
        <p14:creationId xmlns:p14="http://schemas.microsoft.com/office/powerpoint/2010/main" val="143023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9</a:t>
            </a:fld>
            <a:endParaRPr lang="cs-CZ" dirty="0"/>
          </a:p>
        </p:txBody>
      </p:sp>
    </p:spTree>
    <p:extLst>
      <p:ext uri="{BB962C8B-B14F-4D97-AF65-F5344CB8AC3E}">
        <p14:creationId xmlns:p14="http://schemas.microsoft.com/office/powerpoint/2010/main" val="282410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74812" y="1524000"/>
            <a:ext cx="8839201" cy="3200400"/>
          </a:xfrm>
        </p:spPr>
        <p:txBody>
          <a:bodyPr rtlCol="0">
            <a:noAutofit/>
          </a:bodyPr>
          <a:lstStyle>
            <a:lvl1pPr algn="l" rtl="0">
              <a:defRPr sz="5400"/>
            </a:lvl1pPr>
          </a:lstStyle>
          <a:p>
            <a:pPr rtl="0"/>
            <a:r>
              <a:rPr lang="cs-CZ"/>
              <a:t>Kliknutím lze upravit styl.</a:t>
            </a:r>
            <a:endParaRPr lang="cs-CZ" dirty="0"/>
          </a:p>
        </p:txBody>
      </p:sp>
      <p:sp>
        <p:nvSpPr>
          <p:cNvPr id="3" name="Podnadpis 2"/>
          <p:cNvSpPr>
            <a:spLocks noGrp="1"/>
          </p:cNvSpPr>
          <p:nvPr>
            <p:ph type="subTitle" idx="1" hasCustomPrompt="1"/>
          </p:nvPr>
        </p:nvSpPr>
        <p:spPr>
          <a:xfrm>
            <a:off x="1674813" y="4876800"/>
            <a:ext cx="7162799"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cs-CZ" dirty="0"/>
              <a:t>Kliknutím lze upravit styl předlohy.</a:t>
            </a: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ivní obrázek s titulkem">
    <p:spTree>
      <p:nvGrpSpPr>
        <p:cNvPr id="1" name=""/>
        <p:cNvGrpSpPr/>
        <p:nvPr/>
      </p:nvGrpSpPr>
      <p:grpSpPr>
        <a:xfrm>
          <a:off x="0" y="0"/>
          <a:ext cx="0" cy="0"/>
          <a:chOff x="0" y="0"/>
          <a:chExt cx="0" cy="0"/>
        </a:xfrm>
      </p:grpSpPr>
      <p:sp>
        <p:nvSpPr>
          <p:cNvPr id="10" name="Obdélník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Obdélník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608013" y="685800"/>
            <a:ext cx="42672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608013" y="4724400"/>
            <a:ext cx="4267200"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dirty="0"/>
              <a:t>Kliknutím na ikonu přidáte obrázek.</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D96CDB09-5010-468D-966A-071420605F0C}" type="datetime1">
              <a:rPr lang="cs-CZ" smtClean="0"/>
              <a:pPr/>
              <a:t>22.03.2022</a:t>
            </a:fld>
            <a:endParaRPr lang="cs-CZ" dirty="0"/>
          </a:p>
        </p:txBody>
      </p:sp>
      <p:sp>
        <p:nvSpPr>
          <p:cNvPr id="7" name="Zástupný symbol pro číslo snímku 6"/>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1pPr>
              <a:defRPr/>
            </a:lvl1pPr>
            <a:lvl5pPr algn="l" rtl="0">
              <a:defRPr/>
            </a:lvl5pPr>
            <a:lvl6pPr algn="l" rtl="0">
              <a:defRPr/>
            </a:lvl6pPr>
            <a:lvl7pPr algn="l" rtl="0">
              <a:defRPr/>
            </a:lvl7pPr>
            <a:lvl8pPr algn="l" rtl="0">
              <a:defRPr baseline="0"/>
            </a:lvl8pPr>
            <a:lvl9pPr algn="l" rtl="0">
              <a:defRPr baseline="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96D0A20B-ED95-4F23-A740-0A686F53B7F9}" type="datetime1">
              <a:rPr lang="cs-CZ" smtClean="0"/>
              <a:pPr/>
              <a:t>22.03.2022</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675812" y="685801"/>
            <a:ext cx="1219201" cy="5486400"/>
          </a:xfrm>
        </p:spPr>
        <p:txBody>
          <a:bodyPr vert="eaVert"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a:xfrm>
            <a:off x="1293813" y="685800"/>
            <a:ext cx="8153399" cy="5486400"/>
          </a:xfrm>
        </p:spPr>
        <p:txBody>
          <a:bodyPr vert="eaVert" rtlCol="0"/>
          <a:lstStyle>
            <a:lvl1pPr>
              <a:defRPr/>
            </a:lvl1pPr>
            <a:lvl5pPr algn="l" rtl="0">
              <a:defRPr/>
            </a:lvl5pPr>
            <a:lvl6pPr algn="l" rtl="0">
              <a:defRPr/>
            </a:lvl6pPr>
            <a:lvl7pPr algn="l" rtl="0">
              <a:defRPr/>
            </a:lvl7pPr>
            <a:lvl8pPr algn="l" rtl="0">
              <a:defRPr baseline="0"/>
            </a:lvl8pPr>
            <a:lvl9pPr algn="l" rtl="0">
              <a:defRPr baseline="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1CC12C6A-B604-4443-94AC-83CE051ADC20}" type="datetime1">
              <a:rPr lang="cs-CZ" smtClean="0"/>
              <a:pPr/>
              <a:t>22.03.2022</a:t>
            </a:fld>
            <a:endParaRPr lang="cs-CZ" dirty="0"/>
          </a:p>
        </p:txBody>
      </p:sp>
      <p:sp>
        <p:nvSpPr>
          <p:cNvPr id="6" name="Zástupný symbol pro číslo snímku 5"/>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5F6F68B0-02CC-4855-AD12-E40EF30E2618}" type="datetime1">
              <a:rPr lang="cs-CZ" smtClean="0"/>
              <a:pPr/>
              <a:t>22.03.2022</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293813" y="3429000"/>
            <a:ext cx="9601201" cy="2286000"/>
          </a:xfrm>
        </p:spPr>
        <p:txBody>
          <a:bodyPr rtlCol="0" anchor="b">
            <a:normAutofit/>
          </a:bodyPr>
          <a:lstStyle>
            <a:lvl1pPr algn="l" rtl="0">
              <a:defRPr sz="4800" b="0" cap="none" baseline="0"/>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93813" y="685800"/>
            <a:ext cx="7543800"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cs-CZ" dirty="0"/>
              <a:t>Upravit styly předlohy textu.</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21F974B1-47CB-4CA0-B43C-A59C3990E139}" type="datetime1">
              <a:rPr lang="cs-CZ" smtClean="0"/>
              <a:pPr/>
              <a:t>22.03.2022</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sz="half" idx="1" hasCustomPrompt="1"/>
          </p:nvPr>
        </p:nvSpPr>
        <p:spPr>
          <a:xfrm>
            <a:off x="1293813" y="1828800"/>
            <a:ext cx="4648199"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obsah 3"/>
          <p:cNvSpPr>
            <a:spLocks noGrp="1"/>
          </p:cNvSpPr>
          <p:nvPr>
            <p:ph sz="half" idx="2" hasCustomPrompt="1"/>
          </p:nvPr>
        </p:nvSpPr>
        <p:spPr>
          <a:xfrm>
            <a:off x="6246812" y="1828801"/>
            <a:ext cx="4648202"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F2B4E43C-CE88-44CC-B5E2-02210E19B450}" type="datetime1">
              <a:rPr lang="cs-CZ" smtClean="0"/>
              <a:pPr/>
              <a:t>22.03.2022</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93813" y="1676400"/>
            <a:ext cx="464637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dirty="0"/>
              <a:t>Upravit styly předlohy textu.</a:t>
            </a:r>
          </a:p>
        </p:txBody>
      </p:sp>
      <p:sp>
        <p:nvSpPr>
          <p:cNvPr id="4" name="Zástupný symbol pro obsah 3"/>
          <p:cNvSpPr>
            <a:spLocks noGrp="1"/>
          </p:cNvSpPr>
          <p:nvPr>
            <p:ph sz="half" idx="2" hasCustomPrompt="1"/>
          </p:nvPr>
        </p:nvSpPr>
        <p:spPr>
          <a:xfrm>
            <a:off x="1293813" y="2438400"/>
            <a:ext cx="4648199"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text 4"/>
          <p:cNvSpPr>
            <a:spLocks noGrp="1"/>
          </p:cNvSpPr>
          <p:nvPr>
            <p:ph type="body" sz="quarter" idx="3" hasCustomPrompt="1"/>
          </p:nvPr>
        </p:nvSpPr>
        <p:spPr>
          <a:xfrm>
            <a:off x="6246812" y="1676400"/>
            <a:ext cx="4648201"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dirty="0"/>
              <a:t>Upravit styly předlohy textu.</a:t>
            </a:r>
          </a:p>
        </p:txBody>
      </p:sp>
      <p:sp>
        <p:nvSpPr>
          <p:cNvPr id="6" name="Zástupný symbol pro obsah 5"/>
          <p:cNvSpPr>
            <a:spLocks noGrp="1"/>
          </p:cNvSpPr>
          <p:nvPr>
            <p:ph sz="quarter" idx="4" hasCustomPrompt="1"/>
          </p:nvPr>
        </p:nvSpPr>
        <p:spPr>
          <a:xfrm>
            <a:off x="6246812" y="2438400"/>
            <a:ext cx="4648201"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8" name="Zástupný symbol pro zápatí 7"/>
          <p:cNvSpPr>
            <a:spLocks noGrp="1"/>
          </p:cNvSpPr>
          <p:nvPr>
            <p:ph type="ftr" sz="quarter" idx="11"/>
          </p:nvPr>
        </p:nvSpPr>
        <p:spPr/>
        <p:txBody>
          <a:bodyPr rtlCol="0"/>
          <a:lstStyle>
            <a:lvl1pPr algn="l" rtl="0">
              <a:defRPr sz="1100"/>
            </a:lvl1pPr>
          </a:lstStyle>
          <a:p>
            <a:pPr rtl="0"/>
            <a:endParaRPr lang="cs-CZ" dirty="0"/>
          </a:p>
        </p:txBody>
      </p:sp>
      <p:sp>
        <p:nvSpPr>
          <p:cNvPr id="7" name="Zástupný symbol pro datum 6"/>
          <p:cNvSpPr>
            <a:spLocks noGrp="1"/>
          </p:cNvSpPr>
          <p:nvPr>
            <p:ph type="dt" sz="half" idx="10"/>
          </p:nvPr>
        </p:nvSpPr>
        <p:spPr/>
        <p:txBody>
          <a:bodyPr rtlCol="0"/>
          <a:lstStyle>
            <a:lvl1pPr algn="r" rtl="0">
              <a:defRPr sz="1100"/>
            </a:lvl1pPr>
          </a:lstStyle>
          <a:p>
            <a:fld id="{D530C09C-F0D9-4B7F-9E7F-315062AA9721}" type="datetime1">
              <a:rPr lang="cs-CZ" smtClean="0"/>
              <a:pPr/>
              <a:t>22.03.2022</a:t>
            </a:fld>
            <a:endParaRPr lang="cs-CZ" dirty="0"/>
          </a:p>
        </p:txBody>
      </p:sp>
      <p:sp>
        <p:nvSpPr>
          <p:cNvPr id="9" name="Zástupný symbol pro číslo snímku 8"/>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4" name="Zástupný symbol pro zápatí 3"/>
          <p:cNvSpPr>
            <a:spLocks noGrp="1"/>
          </p:cNvSpPr>
          <p:nvPr>
            <p:ph type="ftr" sz="quarter" idx="11"/>
          </p:nvPr>
        </p:nvSpPr>
        <p:spPr/>
        <p:txBody>
          <a:bodyPr rtlCol="0"/>
          <a:lstStyle>
            <a:lvl1pPr algn="l" rtl="0">
              <a:defRPr sz="1100"/>
            </a:lvl1pPr>
          </a:lstStyle>
          <a:p>
            <a:pPr rtl="0"/>
            <a:endParaRPr lang="cs-CZ" dirty="0"/>
          </a:p>
        </p:txBody>
      </p:sp>
      <p:sp>
        <p:nvSpPr>
          <p:cNvPr id="3" name="Zástupný symbol pro datum 2"/>
          <p:cNvSpPr>
            <a:spLocks noGrp="1"/>
          </p:cNvSpPr>
          <p:nvPr>
            <p:ph type="dt" sz="half" idx="10"/>
          </p:nvPr>
        </p:nvSpPr>
        <p:spPr/>
        <p:txBody>
          <a:bodyPr rtlCol="0"/>
          <a:lstStyle>
            <a:lvl1pPr algn="r" rtl="0">
              <a:defRPr sz="1100"/>
            </a:lvl1pPr>
          </a:lstStyle>
          <a:p>
            <a:fld id="{CA23B5F0-2BD2-4E19-9E47-B5DEA4493DE5}" type="datetime1">
              <a:rPr lang="cs-CZ" smtClean="0"/>
              <a:pPr/>
              <a:t>22.03.2022</a:t>
            </a:fld>
            <a:endParaRPr lang="cs-CZ" dirty="0"/>
          </a:p>
        </p:txBody>
      </p:sp>
      <p:sp>
        <p:nvSpPr>
          <p:cNvPr id="5" name="Zástupný symbol pro číslo snímku 4"/>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lvl1pPr algn="l" rtl="0">
              <a:defRPr sz="1100"/>
            </a:lvl1pPr>
          </a:lstStyle>
          <a:p>
            <a:pPr rtl="0"/>
            <a:endParaRPr lang="cs-CZ" dirty="0"/>
          </a:p>
        </p:txBody>
      </p:sp>
      <p:sp>
        <p:nvSpPr>
          <p:cNvPr id="2" name="Zástupný symbol pro datum 1"/>
          <p:cNvSpPr>
            <a:spLocks noGrp="1"/>
          </p:cNvSpPr>
          <p:nvPr>
            <p:ph type="dt" sz="half" idx="10"/>
          </p:nvPr>
        </p:nvSpPr>
        <p:spPr/>
        <p:txBody>
          <a:bodyPr rtlCol="0"/>
          <a:lstStyle>
            <a:lvl1pPr algn="r" rtl="0">
              <a:defRPr sz="1100"/>
            </a:lvl1pPr>
          </a:lstStyle>
          <a:p>
            <a:fld id="{C59FCCA2-40BE-4423-9F9F-E1A68F210700}" type="datetime1">
              <a:rPr lang="cs-CZ" smtClean="0"/>
              <a:pPr/>
              <a:t>22.03.2022</a:t>
            </a:fld>
            <a:endParaRPr lang="cs-CZ" dirty="0"/>
          </a:p>
        </p:txBody>
      </p:sp>
      <p:sp>
        <p:nvSpPr>
          <p:cNvPr id="4" name="Zástupný symbol pro číslo snímku 3"/>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0" name="Obdélník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Obdélník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pro obsah 2"/>
          <p:cNvSpPr>
            <a:spLocks noGrp="1"/>
          </p:cNvSpPr>
          <p:nvPr>
            <p:ph idx="1" hasCustomPrompt="1"/>
          </p:nvPr>
        </p:nvSpPr>
        <p:spPr>
          <a:xfrm>
            <a:off x="6094413" y="685800"/>
            <a:ext cx="548497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131E0432-1344-4446-AC25-5CB78CA5E996}" type="datetime1">
              <a:rPr lang="cs-CZ" smtClean="0"/>
              <a:pPr/>
              <a:t>22.03.2022</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2" name="Obdélník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3" name="Obdélník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dirty="0"/>
              <a:t>Kliknutím na ikonu přidáte obrázek.</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ACE4E4AD-61ED-4D79-8239-4A7962296606}" type="datetime1">
              <a:rPr lang="cs-CZ" smtClean="0"/>
              <a:pPr/>
              <a:t>22.03.2022</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cs-CZ" dirty="0"/>
              <a:t>Kliknutím lze upravit styl.</a:t>
            </a:r>
          </a:p>
        </p:txBody>
      </p:sp>
      <p:sp>
        <p:nvSpPr>
          <p:cNvPr id="3" name="Zástupný symbol pro text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rtl="0">
              <a:defRPr sz="1000" cap="all" baseline="0">
                <a:solidFill>
                  <a:schemeClr val="tx1">
                    <a:tint val="75000"/>
                  </a:schemeClr>
                </a:solidFill>
              </a:defRPr>
            </a:lvl1pPr>
          </a:lstStyle>
          <a:p>
            <a:pPr rtl="0"/>
            <a:endParaRPr lang="cs-CZ" dirty="0"/>
          </a:p>
        </p:txBody>
      </p:sp>
      <p:sp>
        <p:nvSpPr>
          <p:cNvPr id="4" name="Zástupný symbol pro datum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DFBEE661-72CE-4F77-9AC4-F33C6B83F2D3}" type="datetime1">
              <a:rPr lang="cs-CZ" smtClean="0"/>
              <a:pPr/>
              <a:t>22.03.2022</a:t>
            </a:fld>
            <a:endParaRPr lang="cs-CZ" dirty="0"/>
          </a:p>
        </p:txBody>
      </p:sp>
      <p:sp>
        <p:nvSpPr>
          <p:cNvPr id="6" name="Zástupný symbol pro číslo snímku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l" rtl="0">
              <a:defRPr sz="1000">
                <a:solidFill>
                  <a:schemeClr val="tx1">
                    <a:tint val="75000"/>
                  </a:schemeClr>
                </a:solidFill>
              </a:defRPr>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slideLayout" Target="../slideLayouts/slideLayout9.xml"/><Relationship Id="rId1" Type="http://schemas.openxmlformats.org/officeDocument/2006/relationships/video" Target="https://www.youtube.com/embed/pIV24wtLs_U?feature=oembed"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lstStyle/>
          <a:p>
            <a:r>
              <a:rPr lang="cs-CZ" b="1" dirty="0" err="1">
                <a:solidFill>
                  <a:schemeClr val="tx2">
                    <a:lumMod val="90000"/>
                  </a:schemeClr>
                </a:solidFill>
              </a:rPr>
              <a:t>Spring</a:t>
            </a:r>
            <a:r>
              <a:rPr lang="cs-CZ" b="1" dirty="0">
                <a:solidFill>
                  <a:schemeClr val="tx2">
                    <a:lumMod val="90000"/>
                  </a:schemeClr>
                </a:solidFill>
              </a:rPr>
              <a:t> </a:t>
            </a:r>
            <a:r>
              <a:rPr lang="cs-CZ" b="1" dirty="0" err="1">
                <a:solidFill>
                  <a:schemeClr val="tx2">
                    <a:lumMod val="90000"/>
                  </a:schemeClr>
                </a:solidFill>
              </a:rPr>
              <a:t>celebration</a:t>
            </a:r>
            <a:r>
              <a:rPr lang="cs-CZ" b="1" dirty="0">
                <a:solidFill>
                  <a:schemeClr val="tx2">
                    <a:lumMod val="90000"/>
                  </a:schemeClr>
                </a:solidFill>
              </a:rPr>
              <a:t> </a:t>
            </a:r>
            <a:br>
              <a:rPr lang="cs-CZ" b="1" dirty="0">
                <a:solidFill>
                  <a:schemeClr val="tx2">
                    <a:lumMod val="90000"/>
                  </a:schemeClr>
                </a:solidFill>
              </a:rPr>
            </a:br>
            <a:r>
              <a:rPr lang="cs-CZ" b="1" dirty="0" err="1">
                <a:solidFill>
                  <a:schemeClr val="tx2">
                    <a:lumMod val="90000"/>
                  </a:schemeClr>
                </a:solidFill>
              </a:rPr>
              <a:t>Easter</a:t>
            </a:r>
            <a:r>
              <a:rPr lang="cs-CZ" b="1" dirty="0">
                <a:solidFill>
                  <a:schemeClr val="tx2">
                    <a:lumMod val="90000"/>
                  </a:schemeClr>
                </a:solidFill>
              </a:rPr>
              <a:t> </a:t>
            </a:r>
            <a:r>
              <a:rPr lang="cs-CZ" b="1" dirty="0" err="1">
                <a:solidFill>
                  <a:schemeClr val="tx2">
                    <a:lumMod val="90000"/>
                  </a:schemeClr>
                </a:solidFill>
              </a:rPr>
              <a:t>traditions</a:t>
            </a:r>
            <a:br>
              <a:rPr lang="cs-CZ" b="1" dirty="0">
                <a:solidFill>
                  <a:schemeClr val="tx2">
                    <a:lumMod val="90000"/>
                  </a:schemeClr>
                </a:solidFill>
              </a:rPr>
            </a:br>
            <a:r>
              <a:rPr lang="en-GB" b="1" dirty="0">
                <a:solidFill>
                  <a:schemeClr val="tx2">
                    <a:lumMod val="90000"/>
                  </a:schemeClr>
                </a:solidFill>
              </a:rPr>
              <a:t> in the Czech Republic</a:t>
            </a:r>
            <a:endParaRPr lang="cs-CZ" dirty="0">
              <a:solidFill>
                <a:schemeClr val="tx2">
                  <a:lumMod val="90000"/>
                </a:schemeClr>
              </a:solidFill>
            </a:endParaRPr>
          </a:p>
        </p:txBody>
      </p:sp>
      <p:sp>
        <p:nvSpPr>
          <p:cNvPr id="3" name="Podnadpis 2"/>
          <p:cNvSpPr>
            <a:spLocks noGrp="1"/>
          </p:cNvSpPr>
          <p:nvPr>
            <p:ph type="subTitle" idx="1"/>
          </p:nvPr>
        </p:nvSpPr>
        <p:spPr>
          <a:xfrm>
            <a:off x="1674813" y="4876800"/>
            <a:ext cx="10324255" cy="990600"/>
          </a:xfrm>
        </p:spPr>
        <p:txBody>
          <a:bodyPr rtlCol="0">
            <a:normAutofit/>
          </a:bodyPr>
          <a:lstStyle/>
          <a:p>
            <a:r>
              <a:rPr lang="en-GB" sz="1600" dirty="0"/>
              <a:t>Erasmus+ KA229 - School Exchange Partnerships</a:t>
            </a:r>
          </a:p>
          <a:p>
            <a:r>
              <a:rPr lang="en-GB" sz="1600" dirty="0"/>
              <a:t>Project: 2019 – 1 – RO01 – KA229 – 063163 “Different but together“ </a:t>
            </a: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en-GB" dirty="0">
                <a:solidFill>
                  <a:schemeClr val="tx2">
                    <a:lumMod val="90000"/>
                  </a:schemeClr>
                </a:solidFill>
              </a:rPr>
              <a:t>“Different but together“</a:t>
            </a:r>
          </a:p>
        </p:txBody>
      </p:sp>
      <p:pic>
        <p:nvPicPr>
          <p:cNvPr id="6" name="Zástupný symbol pro obsah 5"/>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4052" y="1721303"/>
            <a:ext cx="6264776" cy="1584176"/>
          </a:xfrm>
          <a:prstGeom prst="rect">
            <a:avLst/>
          </a:prstGeom>
        </p:spPr>
      </p:pic>
      <p:pic>
        <p:nvPicPr>
          <p:cNvPr id="7" name="Obrázek 6"/>
          <p:cNvPicPr/>
          <p:nvPr/>
        </p:nvPicPr>
        <p:blipFill>
          <a:blip r:embed="rId4" cstate="print">
            <a:extLst>
              <a:ext uri="{28A0092B-C50C-407E-A947-70E740481C1C}">
                <a14:useLocalDpi xmlns:a14="http://schemas.microsoft.com/office/drawing/2010/main" val="0"/>
              </a:ext>
            </a:extLst>
          </a:blip>
          <a:stretch>
            <a:fillRect/>
          </a:stretch>
        </p:blipFill>
        <p:spPr>
          <a:xfrm>
            <a:off x="6958508" y="3526518"/>
            <a:ext cx="2622508" cy="2480702"/>
          </a:xfrm>
          <a:prstGeom prst="rect">
            <a:avLst/>
          </a:prstGeom>
        </p:spPr>
      </p:pic>
      <p:pic>
        <p:nvPicPr>
          <p:cNvPr id="1026" name="Picture 2" descr="Zobrazit zdrojový obráze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8105" y="3550254"/>
            <a:ext cx="2249939" cy="248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F0130E-81D0-4CEC-B369-F47F9A7358D5}"/>
              </a:ext>
            </a:extLst>
          </p:cNvPr>
          <p:cNvSpPr>
            <a:spLocks noGrp="1"/>
          </p:cNvSpPr>
          <p:nvPr>
            <p:ph type="title"/>
          </p:nvPr>
        </p:nvSpPr>
        <p:spPr>
          <a:xfrm>
            <a:off x="1293813" y="685800"/>
            <a:ext cx="3581400" cy="3886200"/>
          </a:xfrm>
        </p:spPr>
        <p:txBody>
          <a:bodyPr anchor="b">
            <a:normAutofit/>
          </a:bodyPr>
          <a:lstStyle/>
          <a:p>
            <a:r>
              <a:rPr lang="cs-CZ" dirty="0" err="1"/>
              <a:t>Spring</a:t>
            </a:r>
            <a:r>
              <a:rPr lang="cs-CZ" dirty="0"/>
              <a:t> </a:t>
            </a:r>
            <a:r>
              <a:rPr lang="cs-CZ" dirty="0" err="1"/>
              <a:t>celebration</a:t>
            </a:r>
            <a:br>
              <a:rPr lang="cs-CZ" dirty="0"/>
            </a:br>
            <a:r>
              <a:rPr lang="cs-CZ" dirty="0" err="1"/>
              <a:t>Easter</a:t>
            </a:r>
            <a:endParaRPr lang="cs-CZ" dirty="0"/>
          </a:p>
        </p:txBody>
      </p:sp>
      <p:sp>
        <p:nvSpPr>
          <p:cNvPr id="3" name="Zástupný text 2">
            <a:extLst>
              <a:ext uri="{FF2B5EF4-FFF2-40B4-BE49-F238E27FC236}">
                <a16:creationId xmlns:a16="http://schemas.microsoft.com/office/drawing/2014/main" id="{4BD4686D-99AD-438C-BBD9-8ADC0B6A6336}"/>
              </a:ext>
            </a:extLst>
          </p:cNvPr>
          <p:cNvSpPr>
            <a:spLocks noGrp="1"/>
          </p:cNvSpPr>
          <p:nvPr>
            <p:ph type="body" sz="half" idx="2"/>
          </p:nvPr>
        </p:nvSpPr>
        <p:spPr>
          <a:xfrm>
            <a:off x="1293813" y="4724400"/>
            <a:ext cx="3581400" cy="1401764"/>
          </a:xfrm>
        </p:spPr>
        <p:txBody>
          <a:bodyPr>
            <a:normAutofit/>
          </a:bodyPr>
          <a:lstStyle/>
          <a:p>
            <a:r>
              <a:rPr lang="cs-CZ" dirty="0"/>
              <a:t>Christian </a:t>
            </a:r>
            <a:r>
              <a:rPr lang="cs-CZ" dirty="0" err="1"/>
              <a:t>meaning</a:t>
            </a:r>
            <a:r>
              <a:rPr lang="cs-CZ" dirty="0"/>
              <a:t> </a:t>
            </a:r>
            <a:r>
              <a:rPr lang="cs-CZ" dirty="0" err="1"/>
              <a:t>of</a:t>
            </a:r>
            <a:r>
              <a:rPr lang="cs-CZ" dirty="0"/>
              <a:t> </a:t>
            </a:r>
            <a:r>
              <a:rPr lang="cs-CZ" dirty="0" err="1"/>
              <a:t>holiday</a:t>
            </a:r>
            <a:endParaRPr lang="cs-CZ" dirty="0"/>
          </a:p>
          <a:p>
            <a:r>
              <a:rPr lang="cs-CZ" dirty="0" err="1"/>
              <a:t>Today</a:t>
            </a:r>
            <a:r>
              <a:rPr lang="cs-CZ" dirty="0"/>
              <a:t> </a:t>
            </a:r>
            <a:r>
              <a:rPr lang="cs-CZ" dirty="0" err="1"/>
              <a:t>mainly</a:t>
            </a:r>
            <a:r>
              <a:rPr lang="cs-CZ" dirty="0"/>
              <a:t> </a:t>
            </a:r>
            <a:r>
              <a:rPr lang="cs-CZ" dirty="0" err="1"/>
              <a:t>cheerful</a:t>
            </a:r>
            <a:r>
              <a:rPr lang="cs-CZ" dirty="0"/>
              <a:t> and </a:t>
            </a:r>
            <a:r>
              <a:rPr lang="cs-CZ" dirty="0" err="1"/>
              <a:t>fun</a:t>
            </a:r>
            <a:endParaRPr lang="cs-CZ" dirty="0"/>
          </a:p>
        </p:txBody>
      </p:sp>
      <p:pic>
        <p:nvPicPr>
          <p:cNvPr id="1026" name="Picture 2" descr="Křesťanské velikonoce obrázky, citáty a animace pro Facebook -  ObrazkyAnimace.cz">
            <a:extLst>
              <a:ext uri="{FF2B5EF4-FFF2-40B4-BE49-F238E27FC236}">
                <a16:creationId xmlns:a16="http://schemas.microsoft.com/office/drawing/2014/main" id="{1E8F39C0-A3EC-46A2-908F-BD91203361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08401" y="685800"/>
            <a:ext cx="4056993" cy="5486400"/>
          </a:xfrm>
          <a:prstGeom prst="rect">
            <a:avLst/>
          </a:prstGeom>
          <a:solidFill>
            <a:srgbClr val="FFFFFF"/>
          </a:solidFill>
        </p:spPr>
      </p:pic>
    </p:spTree>
    <p:extLst>
      <p:ext uri="{BB962C8B-B14F-4D97-AF65-F5344CB8AC3E}">
        <p14:creationId xmlns:p14="http://schemas.microsoft.com/office/powerpoint/2010/main" val="399698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EB27C7-497F-48C5-8DC1-CE32802A9C80}"/>
              </a:ext>
            </a:extLst>
          </p:cNvPr>
          <p:cNvSpPr>
            <a:spLocks noGrp="1"/>
          </p:cNvSpPr>
          <p:nvPr>
            <p:ph type="title"/>
          </p:nvPr>
        </p:nvSpPr>
        <p:spPr/>
        <p:txBody>
          <a:bodyPr/>
          <a:lstStyle/>
          <a:p>
            <a:r>
              <a:rPr lang="cs-CZ" dirty="0" err="1"/>
              <a:t>Easter</a:t>
            </a:r>
            <a:r>
              <a:rPr lang="cs-CZ" dirty="0"/>
              <a:t> </a:t>
            </a:r>
            <a:r>
              <a:rPr lang="cs-CZ" dirty="0" err="1"/>
              <a:t>tradition</a:t>
            </a:r>
            <a:endParaRPr lang="cs-CZ" dirty="0"/>
          </a:p>
        </p:txBody>
      </p:sp>
      <p:sp>
        <p:nvSpPr>
          <p:cNvPr id="3" name="Zástupný text 2">
            <a:extLst>
              <a:ext uri="{FF2B5EF4-FFF2-40B4-BE49-F238E27FC236}">
                <a16:creationId xmlns:a16="http://schemas.microsoft.com/office/drawing/2014/main" id="{46DBE47A-CC31-4759-B86E-D0C39391223B}"/>
              </a:ext>
            </a:extLst>
          </p:cNvPr>
          <p:cNvSpPr>
            <a:spLocks noGrp="1"/>
          </p:cNvSpPr>
          <p:nvPr>
            <p:ph type="body" sz="half" idx="2"/>
          </p:nvPr>
        </p:nvSpPr>
        <p:spPr/>
        <p:txBody>
          <a:bodyPr/>
          <a:lstStyle/>
          <a:p>
            <a:r>
              <a:rPr lang="cs-CZ" dirty="0"/>
              <a:t>Hand </a:t>
            </a:r>
            <a:r>
              <a:rPr lang="cs-CZ" dirty="0" err="1"/>
              <a:t>painted</a:t>
            </a:r>
            <a:r>
              <a:rPr lang="cs-CZ" dirty="0"/>
              <a:t> </a:t>
            </a:r>
            <a:r>
              <a:rPr lang="cs-CZ" dirty="0" err="1"/>
              <a:t>eggs</a:t>
            </a:r>
            <a:endParaRPr lang="cs-CZ" dirty="0"/>
          </a:p>
          <a:p>
            <a:r>
              <a:rPr lang="cs-CZ" dirty="0" err="1"/>
              <a:t>Girls</a:t>
            </a:r>
            <a:r>
              <a:rPr lang="cs-CZ" dirty="0"/>
              <a:t> </a:t>
            </a:r>
            <a:r>
              <a:rPr lang="cs-CZ" dirty="0" err="1"/>
              <a:t>give</a:t>
            </a:r>
            <a:r>
              <a:rPr lang="cs-CZ" dirty="0"/>
              <a:t> </a:t>
            </a:r>
            <a:r>
              <a:rPr lang="cs-CZ" dirty="0" err="1"/>
              <a:t>them</a:t>
            </a:r>
            <a:r>
              <a:rPr lang="cs-CZ" dirty="0"/>
              <a:t> to </a:t>
            </a:r>
            <a:r>
              <a:rPr lang="cs-CZ" dirty="0" err="1"/>
              <a:t>boys</a:t>
            </a:r>
            <a:r>
              <a:rPr lang="cs-CZ" dirty="0"/>
              <a:t> on </a:t>
            </a:r>
            <a:r>
              <a:rPr lang="cs-CZ" dirty="0" err="1"/>
              <a:t>Easter</a:t>
            </a:r>
            <a:r>
              <a:rPr lang="cs-CZ" dirty="0"/>
              <a:t> </a:t>
            </a:r>
            <a:r>
              <a:rPr lang="cs-CZ" dirty="0" err="1"/>
              <a:t>Monday</a:t>
            </a:r>
            <a:endParaRPr lang="cs-CZ" dirty="0"/>
          </a:p>
        </p:txBody>
      </p:sp>
      <p:pic>
        <p:nvPicPr>
          <p:cNvPr id="2056" name="Picture 8" descr="Jak nabarvit velikonoční vajíčka přírodními barvami?">
            <a:extLst>
              <a:ext uri="{FF2B5EF4-FFF2-40B4-BE49-F238E27FC236}">
                <a16:creationId xmlns:a16="http://schemas.microsoft.com/office/drawing/2014/main" id="{A77ACA21-8181-49BC-AC11-7BF21D9A0C6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xfrm>
            <a:off x="9046740" y="642012"/>
            <a:ext cx="2822105" cy="282210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elikonoční tradice a zvyky - Milujivelikonoce.cz">
            <a:extLst>
              <a:ext uri="{FF2B5EF4-FFF2-40B4-BE49-F238E27FC236}">
                <a16:creationId xmlns:a16="http://schemas.microsoft.com/office/drawing/2014/main" id="{BD5E7A73-1C23-4064-A67C-CFFCD8FCE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082" y="1268760"/>
            <a:ext cx="309562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ymboly a tradice Velikonoc - nabytek-v-kostce.cz">
            <a:extLst>
              <a:ext uri="{FF2B5EF4-FFF2-40B4-BE49-F238E27FC236}">
                <a16:creationId xmlns:a16="http://schemas.microsoft.com/office/drawing/2014/main" id="{55511E25-C0EC-49E8-9B52-DD0BECD74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906" y="3989040"/>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Řehtání na Velikonoce - Tradiční velikonoční zvyky | Pro ženy | Blesk.cz">
            <a:extLst>
              <a:ext uri="{FF2B5EF4-FFF2-40B4-BE49-F238E27FC236}">
                <a16:creationId xmlns:a16="http://schemas.microsoft.com/office/drawing/2014/main" id="{89B33409-DDCC-4884-83AF-122A80CEBD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4345" y="3912840"/>
            <a:ext cx="261937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27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6714D6-11DB-489F-8F0B-56FEFB261319}"/>
              </a:ext>
            </a:extLst>
          </p:cNvPr>
          <p:cNvSpPr>
            <a:spLocks noGrp="1"/>
          </p:cNvSpPr>
          <p:nvPr>
            <p:ph type="title"/>
          </p:nvPr>
        </p:nvSpPr>
        <p:spPr>
          <a:xfrm>
            <a:off x="1293813" y="685800"/>
            <a:ext cx="3581400" cy="2239144"/>
          </a:xfrm>
        </p:spPr>
        <p:txBody>
          <a:bodyPr/>
          <a:lstStyle/>
          <a:p>
            <a:r>
              <a:rPr lang="cs-CZ" dirty="0" err="1"/>
              <a:t>Easter</a:t>
            </a:r>
            <a:r>
              <a:rPr lang="cs-CZ" dirty="0"/>
              <a:t> </a:t>
            </a:r>
            <a:r>
              <a:rPr lang="cs-CZ" dirty="0" err="1"/>
              <a:t>tradition</a:t>
            </a:r>
            <a:endParaRPr lang="cs-CZ" dirty="0"/>
          </a:p>
        </p:txBody>
      </p:sp>
      <p:sp>
        <p:nvSpPr>
          <p:cNvPr id="3" name="Zástupný text 2">
            <a:extLst>
              <a:ext uri="{FF2B5EF4-FFF2-40B4-BE49-F238E27FC236}">
                <a16:creationId xmlns:a16="http://schemas.microsoft.com/office/drawing/2014/main" id="{1ED5F87D-2534-40E9-B4A7-09AF8C82130B}"/>
              </a:ext>
            </a:extLst>
          </p:cNvPr>
          <p:cNvSpPr>
            <a:spLocks noGrp="1"/>
          </p:cNvSpPr>
          <p:nvPr>
            <p:ph type="body" sz="half" idx="2"/>
          </p:nvPr>
        </p:nvSpPr>
        <p:spPr>
          <a:xfrm>
            <a:off x="1293813" y="3414099"/>
            <a:ext cx="3581400" cy="2712065"/>
          </a:xfrm>
        </p:spPr>
        <p:txBody>
          <a:bodyPr>
            <a:normAutofit lnSpcReduction="10000"/>
          </a:bodyPr>
          <a:lstStyle/>
          <a:p>
            <a:r>
              <a:rPr lang="cs-CZ" sz="2800" dirty="0" err="1"/>
              <a:t>Pussywillow</a:t>
            </a:r>
            <a:r>
              <a:rPr lang="cs-CZ" sz="2800" dirty="0"/>
              <a:t> </a:t>
            </a:r>
          </a:p>
          <a:p>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Czech traditional belief is that young, live pussywillow twigs are thought to ins</a:t>
            </a:r>
            <a:r>
              <a:rPr lang="cs-CZ" sz="2400" i="1" dirty="0" err="1">
                <a:effectLst/>
                <a:latin typeface="Arial" panose="020B0604020202020204" pitchFamily="34" charset="0"/>
                <a:ea typeface="Times New Roman" panose="02020603050405020304" pitchFamily="18" charset="0"/>
                <a:cs typeface="Times New Roman" panose="02020603050405020304" pitchFamily="18" charset="0"/>
              </a:rPr>
              <a:t>ist</a:t>
            </a:r>
            <a:r>
              <a:rPr lang="cs-CZ" sz="2400" i="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youth and health to anyone who is whipped with them.  </a:t>
            </a:r>
            <a:endParaRPr lang="cs-CZ" sz="2400" dirty="0"/>
          </a:p>
        </p:txBody>
      </p:sp>
      <p:pic>
        <p:nvPicPr>
          <p:cNvPr id="3074" name="Picture 2" descr="Fotopostup: Jak uplést pomlázku? – Príma receptář.cz">
            <a:extLst>
              <a:ext uri="{FF2B5EF4-FFF2-40B4-BE49-F238E27FC236}">
                <a16:creationId xmlns:a16="http://schemas.microsoft.com/office/drawing/2014/main" id="{D38D01F7-98EB-45EF-A7F4-B1B10335D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428" y="794724"/>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OTONÁVOD: Jak uplést pomlázku z 8 prutů | Liberec">
            <a:extLst>
              <a:ext uri="{FF2B5EF4-FFF2-40B4-BE49-F238E27FC236}">
                <a16:creationId xmlns:a16="http://schemas.microsoft.com/office/drawing/2014/main" id="{99DF71F8-7ECB-46DA-9D8A-1FDF14668525}"/>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3710" r="23710"/>
          <a:stretch>
            <a:fillRect/>
          </a:stretch>
        </p:blipFill>
        <p:spPr bwMode="auto">
          <a:xfrm>
            <a:off x="8549581" y="685800"/>
            <a:ext cx="3031232" cy="303123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elikonoční pomlázka se stuhou v délce 40 cmcm | BezvaZboží.cz">
            <a:extLst>
              <a:ext uri="{FF2B5EF4-FFF2-40B4-BE49-F238E27FC236}">
                <a16:creationId xmlns:a16="http://schemas.microsoft.com/office/drawing/2014/main" id="{1C021AFA-FEE0-458E-B585-AA06BACFD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715" y="4437112"/>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omlázka z proutí 15cm | Ceske-tradice.cz">
            <a:extLst>
              <a:ext uri="{FF2B5EF4-FFF2-40B4-BE49-F238E27FC236}">
                <a16:creationId xmlns:a16="http://schemas.microsoft.com/office/drawing/2014/main" id="{6A0CA9D6-6E7B-42C9-A09C-51112A337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0864" y="4005064"/>
            <a:ext cx="18478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2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EA4A5-A0F0-4F29-B24A-6FDDA5A5FBD8}"/>
              </a:ext>
            </a:extLst>
          </p:cNvPr>
          <p:cNvSpPr>
            <a:spLocks noGrp="1"/>
          </p:cNvSpPr>
          <p:nvPr>
            <p:ph type="title"/>
          </p:nvPr>
        </p:nvSpPr>
        <p:spPr>
          <a:xfrm>
            <a:off x="1293813" y="685800"/>
            <a:ext cx="3581400" cy="1519064"/>
          </a:xfrm>
        </p:spPr>
        <p:txBody>
          <a:bodyPr/>
          <a:lstStyle/>
          <a:p>
            <a:r>
              <a:rPr lang="cs-CZ" dirty="0" err="1"/>
              <a:t>Easter</a:t>
            </a:r>
            <a:r>
              <a:rPr lang="cs-CZ" dirty="0"/>
              <a:t> </a:t>
            </a:r>
            <a:r>
              <a:rPr lang="cs-CZ" dirty="0" err="1"/>
              <a:t>tradition</a:t>
            </a:r>
            <a:endParaRPr lang="cs-CZ" dirty="0"/>
          </a:p>
        </p:txBody>
      </p:sp>
      <p:sp>
        <p:nvSpPr>
          <p:cNvPr id="3" name="Zástupný text 2">
            <a:extLst>
              <a:ext uri="{FF2B5EF4-FFF2-40B4-BE49-F238E27FC236}">
                <a16:creationId xmlns:a16="http://schemas.microsoft.com/office/drawing/2014/main" id="{9A81CE31-2234-4BE0-A036-705B166B2CB5}"/>
              </a:ext>
            </a:extLst>
          </p:cNvPr>
          <p:cNvSpPr>
            <a:spLocks noGrp="1"/>
          </p:cNvSpPr>
          <p:nvPr>
            <p:ph type="body" sz="half" idx="2"/>
          </p:nvPr>
        </p:nvSpPr>
        <p:spPr>
          <a:xfrm>
            <a:off x="1293813" y="2492897"/>
            <a:ext cx="3581400" cy="3633268"/>
          </a:xfrm>
        </p:spPr>
        <p:txBody>
          <a:bodyPr>
            <a:noAutofit/>
          </a:bodyPr>
          <a:lstStyle/>
          <a:p>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It is common practice to make a </a:t>
            </a:r>
            <a:r>
              <a:rPr lang="en-GB" sz="2400" i="1" dirty="0" err="1">
                <a:effectLst/>
                <a:latin typeface="Arial" panose="020B0604020202020204" pitchFamily="34" charset="0"/>
                <a:ea typeface="Times New Roman" panose="02020603050405020304" pitchFamily="18" charset="0"/>
                <a:cs typeface="Times New Roman" panose="02020603050405020304" pitchFamily="18" charset="0"/>
              </a:rPr>
              <a:t>pomlázka</a:t>
            </a:r>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 (from the word </a:t>
            </a:r>
            <a:r>
              <a:rPr lang="en-GB" sz="2400" i="1" dirty="0" err="1">
                <a:effectLst/>
                <a:latin typeface="Arial" panose="020B0604020202020204" pitchFamily="34" charset="0"/>
                <a:ea typeface="Times New Roman" panose="02020603050405020304" pitchFamily="18" charset="0"/>
                <a:cs typeface="Times New Roman" panose="02020603050405020304" pitchFamily="18" charset="0"/>
              </a:rPr>
              <a:t>pomladit</a:t>
            </a:r>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 meaning to make younger), which is a braided whip constructed of pussywillow twigs.</a:t>
            </a:r>
            <a:r>
              <a:rPr lang="cs-CZ" sz="2400" i="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For centuries, young boys go </a:t>
            </a:r>
            <a:r>
              <a:rPr lang="en-GB" sz="2400" i="1" dirty="0" err="1">
                <a:effectLst/>
                <a:latin typeface="Arial" panose="020B0604020202020204" pitchFamily="34" charset="0"/>
                <a:ea typeface="Times New Roman" panose="02020603050405020304" pitchFamily="18" charset="0"/>
                <a:cs typeface="Times New Roman" panose="02020603050405020304" pitchFamily="18" charset="0"/>
              </a:rPr>
              <a:t>caroling</a:t>
            </a:r>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 on Easter Monday and symbolically whip girls on the legs. </a:t>
            </a:r>
            <a:endParaRPr lang="cs-CZ" sz="2400" dirty="0"/>
          </a:p>
        </p:txBody>
      </p:sp>
      <p:pic>
        <p:nvPicPr>
          <p:cNvPr id="4098" name="Picture 2" descr="Velikonoční pondělí patří barevným vejcím a koledníkům s pomlázkami |  iROZHLAS - spolehlivé zprávy">
            <a:extLst>
              <a:ext uri="{FF2B5EF4-FFF2-40B4-BE49-F238E27FC236}">
                <a16:creationId xmlns:a16="http://schemas.microsoft.com/office/drawing/2014/main" id="{3BE781F2-67E8-40FC-9C96-F0AE77ABA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060" y="424644"/>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odej pomlázek zakázán, zdůraznil Karel Havlíček. Cimrman v praxi, lidi  řeknou dost, varuje expert | ŽivotvČesku.cz">
            <a:extLst>
              <a:ext uri="{FF2B5EF4-FFF2-40B4-BE49-F238E27FC236}">
                <a16:creationId xmlns:a16="http://schemas.microsoft.com/office/drawing/2014/main" id="{8719B3CA-2AD1-44F4-A1E7-A457CD40E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560" y="2170013"/>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Zprávy z cest | bydlikemevropou.com">
            <a:extLst>
              <a:ext uri="{FF2B5EF4-FFF2-40B4-BE49-F238E27FC236}">
                <a16:creationId xmlns:a16="http://schemas.microsoft.com/office/drawing/2014/main" id="{A0C8F216-2056-4033-BDE5-0277EB56FAD1}"/>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12548" r="12548"/>
          <a:stretch>
            <a:fillRect/>
          </a:stretch>
        </p:blipFill>
        <p:spPr bwMode="auto">
          <a:xfrm>
            <a:off x="9118748" y="3915383"/>
            <a:ext cx="2736174" cy="273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18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D93014-23BD-4FC9-AD76-141A2C187BC8}"/>
              </a:ext>
            </a:extLst>
          </p:cNvPr>
          <p:cNvSpPr>
            <a:spLocks noGrp="1"/>
          </p:cNvSpPr>
          <p:nvPr>
            <p:ph type="title"/>
          </p:nvPr>
        </p:nvSpPr>
        <p:spPr>
          <a:xfrm>
            <a:off x="1293813" y="685800"/>
            <a:ext cx="3581400" cy="1591072"/>
          </a:xfrm>
        </p:spPr>
        <p:txBody>
          <a:bodyPr/>
          <a:lstStyle/>
          <a:p>
            <a:r>
              <a:rPr lang="cs-CZ" dirty="0" err="1"/>
              <a:t>Easter</a:t>
            </a:r>
            <a:r>
              <a:rPr lang="cs-CZ" dirty="0"/>
              <a:t> </a:t>
            </a:r>
            <a:r>
              <a:rPr lang="cs-CZ" dirty="0" err="1"/>
              <a:t>holiday</a:t>
            </a:r>
            <a:endParaRPr lang="cs-CZ" dirty="0"/>
          </a:p>
        </p:txBody>
      </p:sp>
      <p:sp>
        <p:nvSpPr>
          <p:cNvPr id="3" name="Zástupný text 2">
            <a:extLst>
              <a:ext uri="{FF2B5EF4-FFF2-40B4-BE49-F238E27FC236}">
                <a16:creationId xmlns:a16="http://schemas.microsoft.com/office/drawing/2014/main" id="{26914529-7588-4E26-AABD-A17B9C46B9F5}"/>
              </a:ext>
            </a:extLst>
          </p:cNvPr>
          <p:cNvSpPr>
            <a:spLocks noGrp="1"/>
          </p:cNvSpPr>
          <p:nvPr>
            <p:ph type="body" sz="half" idx="2"/>
          </p:nvPr>
        </p:nvSpPr>
        <p:spPr>
          <a:xfrm>
            <a:off x="1293813" y="2636912"/>
            <a:ext cx="3581400" cy="3489252"/>
          </a:xfrm>
        </p:spPr>
        <p:txBody>
          <a:bodyPr>
            <a:normAutofit/>
          </a:bodyPr>
          <a:lstStyle/>
          <a:p>
            <a:r>
              <a:rPr lang="en-GB" sz="2800" i="1" dirty="0">
                <a:effectLst/>
                <a:latin typeface="Arial" panose="020B0604020202020204" pitchFamily="34" charset="0"/>
                <a:ea typeface="Times New Roman" panose="02020603050405020304" pitchFamily="18" charset="0"/>
                <a:cs typeface="Times New Roman" panose="02020603050405020304" pitchFamily="18" charset="0"/>
              </a:rPr>
              <a:t>The reason behind this ritual is to chase away illness and bad spirits and bring good health and youth to everyone who gets whipped.</a:t>
            </a:r>
            <a:endParaRPr lang="cs-CZ" sz="2800" i="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cs-CZ" sz="2800" i="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cs-CZ" sz="2800" dirty="0"/>
          </a:p>
        </p:txBody>
      </p:sp>
      <p:pic>
        <p:nvPicPr>
          <p:cNvPr id="6150" name="Picture 6" descr="Velikonoční dekorace">
            <a:extLst>
              <a:ext uri="{FF2B5EF4-FFF2-40B4-BE49-F238E27FC236}">
                <a16:creationId xmlns:a16="http://schemas.microsoft.com/office/drawing/2014/main" id="{B4128559-6A30-48A4-8CF3-A0B3EA281927}"/>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6727" r="16727"/>
          <a:stretch>
            <a:fillRect/>
          </a:stretch>
        </p:blipFill>
        <p:spPr bwMode="auto">
          <a:xfrm>
            <a:off x="5878388" y="364592"/>
            <a:ext cx="2304255" cy="230425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Velikonoční dekorace: věnce, zajíčci i ovečky | Slevomat.cz">
            <a:extLst>
              <a:ext uri="{FF2B5EF4-FFF2-40B4-BE49-F238E27FC236}">
                <a16:creationId xmlns:a16="http://schemas.microsoft.com/office/drawing/2014/main" id="{3E059F97-E2FB-4158-A846-7EEAD8A214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700" y="836712"/>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Vejce navždy? A co jiná velikonoční výzdoba? | i60.cz">
            <a:extLst>
              <a:ext uri="{FF2B5EF4-FFF2-40B4-BE49-F238E27FC236}">
                <a16:creationId xmlns:a16="http://schemas.microsoft.com/office/drawing/2014/main" id="{FD976C9A-E8F3-4563-B731-5DC3545D04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1487" y="306896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Pletení pomlázky a stuhy na ní - Milujivelikonoce.cz">
            <a:extLst>
              <a:ext uri="{FF2B5EF4-FFF2-40B4-BE49-F238E27FC236}">
                <a16:creationId xmlns:a16="http://schemas.microsoft.com/office/drawing/2014/main" id="{5FCFD86C-48A1-43E6-80EA-8662899B17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388" y="4189154"/>
            <a:ext cx="26574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édium 4" title="“Veselé Velikonoce!”, Weird Czech Easter Traditions">
            <a:hlinkClick r:id="" action="ppaction://media"/>
            <a:extLst>
              <a:ext uri="{FF2B5EF4-FFF2-40B4-BE49-F238E27FC236}">
                <a16:creationId xmlns:a16="http://schemas.microsoft.com/office/drawing/2014/main" id="{5FC52FC5-9EFA-42A0-89E6-4C8DBA14019D}"/>
              </a:ext>
            </a:extLst>
          </p:cNvPr>
          <p:cNvPicPr>
            <a:picLocks noRot="1" noChangeAspect="1"/>
          </p:cNvPicPr>
          <p:nvPr>
            <a:videoFile r:link="rId1"/>
          </p:nvPr>
        </p:nvPicPr>
        <p:blipFill>
          <a:blip r:embed="rId7"/>
          <a:stretch>
            <a:fillRect/>
          </a:stretch>
        </p:blipFill>
        <p:spPr>
          <a:xfrm>
            <a:off x="2422004" y="5454650"/>
            <a:ext cx="2179960" cy="1231677"/>
          </a:xfrm>
          <a:prstGeom prst="rect">
            <a:avLst/>
          </a:prstGeom>
        </p:spPr>
      </p:pic>
    </p:spTree>
    <p:extLst>
      <p:ext uri="{BB962C8B-B14F-4D97-AF65-F5344CB8AC3E}">
        <p14:creationId xmlns:p14="http://schemas.microsoft.com/office/powerpoint/2010/main" val="305115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046EC3-1D9D-4447-9D0C-693320DCE4E1}"/>
              </a:ext>
            </a:extLst>
          </p:cNvPr>
          <p:cNvSpPr>
            <a:spLocks noGrp="1"/>
          </p:cNvSpPr>
          <p:nvPr>
            <p:ph type="title"/>
          </p:nvPr>
        </p:nvSpPr>
        <p:spPr>
          <a:xfrm>
            <a:off x="1293813" y="685800"/>
            <a:ext cx="3581400" cy="1879104"/>
          </a:xfrm>
        </p:spPr>
        <p:txBody>
          <a:bodyPr/>
          <a:lstStyle/>
          <a:p>
            <a:r>
              <a:rPr lang="cs-CZ" dirty="0"/>
              <a:t>Czech </a:t>
            </a:r>
            <a:r>
              <a:rPr lang="cs-CZ" dirty="0" err="1"/>
              <a:t>Easter</a:t>
            </a:r>
            <a:endParaRPr lang="cs-CZ" dirty="0"/>
          </a:p>
        </p:txBody>
      </p:sp>
      <p:sp>
        <p:nvSpPr>
          <p:cNvPr id="3" name="Zástupný text 2">
            <a:extLst>
              <a:ext uri="{FF2B5EF4-FFF2-40B4-BE49-F238E27FC236}">
                <a16:creationId xmlns:a16="http://schemas.microsoft.com/office/drawing/2014/main" id="{D4BFCF63-C0A4-437F-A43E-250B1B36E1D9}"/>
              </a:ext>
            </a:extLst>
          </p:cNvPr>
          <p:cNvSpPr>
            <a:spLocks noGrp="1"/>
          </p:cNvSpPr>
          <p:nvPr>
            <p:ph type="body" sz="half" idx="2"/>
          </p:nvPr>
        </p:nvSpPr>
        <p:spPr>
          <a:xfrm>
            <a:off x="1413892" y="2852936"/>
            <a:ext cx="3581400" cy="3600400"/>
          </a:xfrm>
        </p:spPr>
        <p:txBody>
          <a:bodyPr>
            <a:noAutofit/>
          </a:bodyPr>
          <a:lstStyle/>
          <a:p>
            <a:r>
              <a:rPr lang="cs-CZ" sz="2800" dirty="0" err="1"/>
              <a:t>Traditional</a:t>
            </a:r>
            <a:r>
              <a:rPr lang="cs-CZ" sz="2800" dirty="0"/>
              <a:t> food</a:t>
            </a:r>
          </a:p>
        </p:txBody>
      </p:sp>
      <p:pic>
        <p:nvPicPr>
          <p:cNvPr id="5128" name="Picture 8" descr="Boží hod velikonoční a tradiční jídla - ČT edu - Česká televize">
            <a:extLst>
              <a:ext uri="{FF2B5EF4-FFF2-40B4-BE49-F238E27FC236}">
                <a16:creationId xmlns:a16="http://schemas.microsoft.com/office/drawing/2014/main" id="{D958FD82-B6AC-4830-8428-951EA6C5426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2000" r="22000"/>
          <a:stretch>
            <a:fillRect/>
          </a:stretch>
        </p:blipFill>
        <p:spPr bwMode="auto">
          <a:xfrm>
            <a:off x="9622804" y="197128"/>
            <a:ext cx="2167136" cy="216713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Velikonoce a křesťanské tradice od Květné neděle až po Bílou neděli">
            <a:extLst>
              <a:ext uri="{FF2B5EF4-FFF2-40B4-BE49-F238E27FC236}">
                <a16:creationId xmlns:a16="http://schemas.microsoft.com/office/drawing/2014/main" id="{0E66F783-B0DD-4ECC-B8FB-63955D9D6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572" y="487918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Veselé Velikonoce v Chorvatsku">
            <a:extLst>
              <a:ext uri="{FF2B5EF4-FFF2-40B4-BE49-F238E27FC236}">
                <a16:creationId xmlns:a16="http://schemas.microsoft.com/office/drawing/2014/main" id="{14104D4C-FDFD-4BA5-A33A-740806587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170" y="378615"/>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Jaké byly tradiční české velikonoční pokrmy – Cysnews">
            <a:extLst>
              <a:ext uri="{FF2B5EF4-FFF2-40B4-BE49-F238E27FC236}">
                <a16:creationId xmlns:a16="http://schemas.microsoft.com/office/drawing/2014/main" id="{6A1F6F09-496F-42DE-957A-06A09816D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6695" y="2614789"/>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otogalerie k článku Jak prostřít stůl na Velikonoce | Prima nápady">
            <a:extLst>
              <a:ext uri="{FF2B5EF4-FFF2-40B4-BE49-F238E27FC236}">
                <a16:creationId xmlns:a16="http://schemas.microsoft.com/office/drawing/2014/main" id="{87F3032D-A534-457A-BC75-D0601E9915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0565" y="278081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20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341884" y="5085184"/>
            <a:ext cx="10153128" cy="981423"/>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729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sign dřeva (16: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696_TF02801115_TF02801115.potx" id="{17B4DA3F-2A8A-4B82-8138-034DA7AF06CB}" vid="{3D86052C-CC3B-4104-B169-25DB4934AE1D}"/>
    </a:ext>
  </a:extLst>
</a:theme>
</file>

<file path=ppt/theme/theme2.xml><?xml version="1.0" encoding="utf-8"?>
<a:theme xmlns:a="http://schemas.openxmlformats.org/drawingml/2006/main" name="Motiv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2.xml><?xml version="1.0" encoding="utf-8"?>
<ds:datastoreItem xmlns:ds="http://schemas.openxmlformats.org/officeDocument/2006/customXml" ds:itemID="{C335E791-7449-4708-8DE9-182EC4D8A134}">
  <ds:schemaRefs>
    <ds:schemaRef ds:uri="http://schemas.microsoft.com/office/2006/metadata/properties"/>
    <ds:schemaRef ds:uri="4873beb7-5857-4685-be1f-d57550cc96cc"/>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 s přírodním dřevem (širokoúhlý formát)</Template>
  <TotalTime>290</TotalTime>
  <Words>226</Words>
  <Application>Microsoft Office PowerPoint</Application>
  <PresentationFormat>Vlastní</PresentationFormat>
  <Paragraphs>23</Paragraphs>
  <Slides>9</Slides>
  <Notes>3</Notes>
  <HiddenSlides>0</HiddenSlides>
  <MMClips>1</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vt:i4>
      </vt:variant>
    </vt:vector>
  </HeadingPairs>
  <TitlesOfParts>
    <vt:vector size="13" baseType="lpstr">
      <vt:lpstr>Arial</vt:lpstr>
      <vt:lpstr>Calibri</vt:lpstr>
      <vt:lpstr>Century</vt:lpstr>
      <vt:lpstr>Design dřeva (16:9)</vt:lpstr>
      <vt:lpstr>Spring celebration  Easter traditions  in the Czech Republic</vt:lpstr>
      <vt:lpstr>“Different but together“</vt:lpstr>
      <vt:lpstr>Spring celebration Easter</vt:lpstr>
      <vt:lpstr>Easter tradition</vt:lpstr>
      <vt:lpstr>Easter tradition</vt:lpstr>
      <vt:lpstr>Easter tradition</vt:lpstr>
      <vt:lpstr>Easter holiday</vt:lpstr>
      <vt:lpstr>Czech Easter</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arts and crafts in the Czech Republic</dc:title>
  <dc:creator>Lenka Missbergerová</dc:creator>
  <cp:lastModifiedBy>Jana Hošková</cp:lastModifiedBy>
  <cp:revision>27</cp:revision>
  <dcterms:created xsi:type="dcterms:W3CDTF">2021-01-30T12:40:13Z</dcterms:created>
  <dcterms:modified xsi:type="dcterms:W3CDTF">2022-03-22T09:24:07Z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