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06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49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61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7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64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2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76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11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05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22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0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0811-2366-4FC2-AF1C-E0921BCA59F5}" type="datetimeFigureOut">
              <a:rPr lang="es-ES" smtClean="0"/>
              <a:t>29/01/2017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BE37-0D71-401E-A29E-E51824E2E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21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758" y="116633"/>
            <a:ext cx="213773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179512" y="1349714"/>
            <a:ext cx="2808000" cy="2439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Escribe aquí …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3203849" y="2691029"/>
            <a:ext cx="5832648" cy="23221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Escribe aquí …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7504" y="-27384"/>
            <a:ext cx="7416824" cy="769441"/>
          </a:xfrm>
          <a:prstGeom prst="rect">
            <a:avLst/>
          </a:prstGeom>
          <a:noFill/>
          <a:effectLst>
            <a:outerShdw blurRad="50800" dist="114300" dir="72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Tus derechos son los míos</a:t>
            </a:r>
            <a:endParaRPr lang="es-ES" sz="4400" b="1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1 Llamada ovalada"/>
          <p:cNvSpPr/>
          <p:nvPr/>
        </p:nvSpPr>
        <p:spPr>
          <a:xfrm>
            <a:off x="7164288" y="1916832"/>
            <a:ext cx="1979712" cy="864096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>
            <a:outerShdw blurRad="50800" dist="88900" dir="72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000"/>
              </a:spcAft>
            </a:pPr>
            <a:r>
              <a:rPr lang="es-ES" sz="2000" b="1" dirty="0">
                <a:solidFill>
                  <a:srgbClr val="FFFFFF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¿</a:t>
            </a:r>
            <a:r>
              <a:rPr lang="es-ES" sz="2000" b="1" dirty="0" smtClean="0">
                <a:solidFill>
                  <a:srgbClr val="FFFFFF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Qué son para ti los </a:t>
            </a:r>
            <a:r>
              <a:rPr lang="es-ES" sz="2000" b="1" dirty="0">
                <a:solidFill>
                  <a:srgbClr val="FFFFFF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DDHH?</a:t>
            </a:r>
            <a:endParaRPr lang="es-ES" sz="2000" dirty="0"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211905" y="5157192"/>
            <a:ext cx="2224191" cy="1294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omic Sans MS" pitchFamily="66" charset="0"/>
              </a:rPr>
              <a:t>Tu foto </a:t>
            </a:r>
            <a:r>
              <a:rPr lang="es-ES" b="1" dirty="0">
                <a:solidFill>
                  <a:schemeClr val="bg1"/>
                </a:solidFill>
                <a:latin typeface="Comic Sans MS" pitchFamily="66" charset="0"/>
              </a:rPr>
              <a:t>aquí…</a:t>
            </a:r>
          </a:p>
        </p:txBody>
      </p:sp>
      <p:sp>
        <p:nvSpPr>
          <p:cNvPr id="16" name="15 Nube"/>
          <p:cNvSpPr/>
          <p:nvPr/>
        </p:nvSpPr>
        <p:spPr>
          <a:xfrm>
            <a:off x="3635896" y="1230268"/>
            <a:ext cx="3240360" cy="132360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Escribe aquí …</a:t>
            </a:r>
          </a:p>
        </p:txBody>
      </p:sp>
      <p:sp>
        <p:nvSpPr>
          <p:cNvPr id="15" name="14 Llamada rectangular"/>
          <p:cNvSpPr/>
          <p:nvPr/>
        </p:nvSpPr>
        <p:spPr>
          <a:xfrm>
            <a:off x="467544" y="791425"/>
            <a:ext cx="2232248" cy="698805"/>
          </a:xfrm>
          <a:prstGeom prst="wedgeRectCallout">
            <a:avLst/>
          </a:prstGeom>
          <a:effectLst>
            <a:outerShdw blurRad="50800" dist="114300" dir="72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Comic Sans MS" pitchFamily="66" charset="0"/>
              </a:rPr>
              <a:t>Lo que me gusta de mi centro:</a:t>
            </a:r>
            <a:endParaRPr lang="es-ES" sz="2000" b="1" dirty="0">
              <a:latin typeface="Comic Sans MS" pitchFamily="66" charset="0"/>
            </a:endParaRPr>
          </a:p>
        </p:txBody>
      </p:sp>
      <p:sp>
        <p:nvSpPr>
          <p:cNvPr id="20" name="19 Llamada de nube"/>
          <p:cNvSpPr/>
          <p:nvPr/>
        </p:nvSpPr>
        <p:spPr>
          <a:xfrm>
            <a:off x="2906820" y="742057"/>
            <a:ext cx="1872208" cy="1030759"/>
          </a:xfrm>
          <a:prstGeom prst="cloudCallout">
            <a:avLst>
              <a:gd name="adj1" fmla="val 31047"/>
              <a:gd name="adj2" fmla="val 89263"/>
            </a:avLst>
          </a:prstGeom>
          <a:effectLst>
            <a:outerShdw blurRad="50800" dist="88900" dir="72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Comic Sans MS" pitchFamily="66" charset="0"/>
              </a:rPr>
              <a:t>Mi nombre:</a:t>
            </a:r>
            <a:endParaRPr lang="es-ES" sz="20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5445224"/>
            <a:ext cx="2664297" cy="1006123"/>
          </a:xfrm>
          <a:prstGeom prst="rect">
            <a:avLst/>
          </a:prstGeom>
          <a:noFill/>
          <a:ln w="25400" cap="rnd">
            <a:noFill/>
          </a:ln>
          <a:effectLst>
            <a:glow rad="25400">
              <a:schemeClr val="accent1">
                <a:lumMod val="50000"/>
              </a:schemeClr>
            </a:glo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 redondeado"/>
          <p:cNvSpPr/>
          <p:nvPr/>
        </p:nvSpPr>
        <p:spPr>
          <a:xfrm>
            <a:off x="179512" y="4068243"/>
            <a:ext cx="2808000" cy="2383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Escribe aquí …</a:t>
            </a:r>
          </a:p>
        </p:txBody>
      </p:sp>
      <p:sp>
        <p:nvSpPr>
          <p:cNvPr id="14" name="13 Llamada rectangular"/>
          <p:cNvSpPr/>
          <p:nvPr/>
        </p:nvSpPr>
        <p:spPr>
          <a:xfrm>
            <a:off x="467544" y="3690311"/>
            <a:ext cx="2232248" cy="518448"/>
          </a:xfrm>
          <a:prstGeom prst="wedgeRectCallout">
            <a:avLst/>
          </a:prstGeom>
          <a:effectLst>
            <a:outerShdw blurRad="50800" dist="114300" dir="72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Comic Sans MS" pitchFamily="66" charset="0"/>
              </a:rPr>
              <a:t>Mis </a:t>
            </a:r>
            <a:r>
              <a:rPr lang="es-ES" sz="2000" b="1" dirty="0" err="1" smtClean="0">
                <a:latin typeface="Comic Sans MS" pitchFamily="66" charset="0"/>
              </a:rPr>
              <a:t>hobbys</a:t>
            </a:r>
            <a:r>
              <a:rPr lang="es-ES" sz="2000" b="1" dirty="0" smtClean="0">
                <a:latin typeface="Comic Sans MS" pitchFamily="66" charset="0"/>
              </a:rPr>
              <a:t>:</a:t>
            </a:r>
            <a:endParaRPr lang="es-ES" sz="2000" b="1" dirty="0">
              <a:latin typeface="Comic Sans MS" pitchFamily="66" charset="0"/>
            </a:endParaRPr>
          </a:p>
        </p:txBody>
      </p:sp>
      <p:sp>
        <p:nvSpPr>
          <p:cNvPr id="6" name="5 Estrella de 7 puntas"/>
          <p:cNvSpPr/>
          <p:nvPr/>
        </p:nvSpPr>
        <p:spPr>
          <a:xfrm>
            <a:off x="5004048" y="4830452"/>
            <a:ext cx="1229543" cy="1229543"/>
          </a:xfrm>
          <a:prstGeom prst="star7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Foto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1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estudio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</cp:lastModifiedBy>
  <cp:revision>12</cp:revision>
  <dcterms:created xsi:type="dcterms:W3CDTF">2017-01-29T11:10:34Z</dcterms:created>
  <dcterms:modified xsi:type="dcterms:W3CDTF">2017-01-29T19:01:00Z</dcterms:modified>
</cp:coreProperties>
</file>