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Amatic SC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38504AD-7213-4BAF-B676-BB380FE5ED82}">
  <a:tblStyle styleId="{038504AD-7213-4BAF-B676-BB380FE5ED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font" Target="fonts/AmaticSC-bold.fntdata"/><Relationship Id="rId10" Type="http://schemas.openxmlformats.org/officeDocument/2006/relationships/font" Target="fonts/AmaticSC-regular.fntdata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58a0b1f5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58a0b1f5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58a0b1f5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58a0b1f5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hyperlink" Target="https://www.nykarleby.fi/zachariasskolan/home/om-oss/" TargetMode="External"/><Relationship Id="rId6" Type="http://schemas.openxmlformats.org/officeDocument/2006/relationships/hyperlink" Target="http://www.main-interiors.fi/portfolio_page/zachariasskolan-nykarleby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1025" y="295275"/>
            <a:ext cx="3409950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64225" y="350375"/>
            <a:ext cx="46902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3000">
                <a:latin typeface="Amatic SC"/>
                <a:ea typeface="Amatic SC"/>
                <a:cs typeface="Amatic SC"/>
                <a:sym typeface="Amatic SC"/>
              </a:rPr>
              <a:t>Welcome to Zachariasskolan!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8138" y="2683450"/>
            <a:ext cx="3395722" cy="2266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" name="Google Shape;57;p13"/>
          <p:cNvGraphicFramePr/>
          <p:nvPr/>
        </p:nvGraphicFramePr>
        <p:xfrm>
          <a:off x="1023863" y="12781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{038504AD-7213-4BAF-B676-BB380FE5ED82}</a:tableStyleId>
              </a:tblPr>
              <a:tblGrid>
                <a:gridCol w="3570925"/>
              </a:tblGrid>
              <a:tr h="1458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Zachariasskolan is a cohesive comprehensive school from preschool to grade 9. There are about 550 students in the school. Zachariasskolan has both traditional classrooms and an open environment. </a:t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From fall 2019 we have a lot of new space in the school. </a:t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students at Zachariasskolan are well-read and learn important values that are needed. The school year 2019-2020 focuses especially on creating peace and time for learning.</a:t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 u="sng">
                          <a:solidFill>
                            <a:srgbClr val="1155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5"/>
                        </a:rPr>
                        <a:t>https://www.nykarleby.fi/zachariasskolan/home/om-oss/</a:t>
                      </a:r>
                      <a:r>
                        <a:rPr lang="sv" sz="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sv" sz="800" u="sng">
                          <a:solidFill>
                            <a:srgbClr val="1155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6"/>
                        </a:rPr>
                        <a:t>http://www.main-interiors.fi/portfolio_page/zachariasskolan-nykarleby/</a:t>
                      </a:r>
                      <a:endParaRPr sz="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607825" cy="2614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3" name="Google Shape;63;p14"/>
          <p:cNvGraphicFramePr/>
          <p:nvPr/>
        </p:nvGraphicFramePr>
        <p:xfrm>
          <a:off x="152400" y="2902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{038504AD-7213-4BAF-B676-BB380FE5ED82}</a:tableStyleId>
              </a:tblPr>
              <a:tblGrid>
                <a:gridCol w="2607825"/>
              </a:tblGrid>
              <a:tr h="195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School lunches are served in the new school canteen, which was opened in August 2019.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Since 1948, every Finnish child has been served a free lunch every school day. School meals are considered part of the education and could be one of the success factors in the Finnish educational system.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0" l="8337" r="12785" t="20647"/>
          <a:stretch/>
        </p:blipFill>
        <p:spPr>
          <a:xfrm>
            <a:off x="2896325" y="2902375"/>
            <a:ext cx="3523945" cy="2000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5" name="Google Shape;65;p14"/>
          <p:cNvGraphicFramePr/>
          <p:nvPr/>
        </p:nvGraphicFramePr>
        <p:xfrm>
          <a:off x="2896325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{038504AD-7213-4BAF-B676-BB380FE5ED82}</a:tableStyleId>
              </a:tblPr>
              <a:tblGrid>
                <a:gridCol w="3523950"/>
              </a:tblGrid>
              <a:tr h="2614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sv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“There is no bad weather, only bad clothing.”</a:t>
                      </a:r>
                      <a:endParaRPr i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Finnish schools, students have outdoor recess between every lesson up until grade 6. </a:t>
                      </a:r>
                      <a:r>
                        <a:rPr lang="sv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 it is colder than -15 degrees, students can stay inside. </a:t>
                      </a:r>
                      <a:r>
                        <a:rPr lang="sv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grades 7-9, students can choose if they want to go out or stay indoors. For students in grades 7-9 there is a school library, a students’ hall and sports activities during breaks.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Zachariasskolan, we have P.E. in the gymnasium, outdoors or in the sports center </a:t>
                      </a:r>
                      <a:r>
                        <a:rPr i="1" lang="sv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Stjärnhallen </a:t>
                      </a:r>
                      <a:r>
                        <a:rPr lang="sv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(“Star Hall”). We also have access to an indoor ice rink.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6370" y="152400"/>
            <a:ext cx="2418930" cy="24189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7" name="Google Shape;67;p14"/>
          <p:cNvGraphicFramePr/>
          <p:nvPr/>
        </p:nvGraphicFramePr>
        <p:xfrm>
          <a:off x="6597100" y="2902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{038504AD-7213-4BAF-B676-BB380FE5ED82}</a:tableStyleId>
              </a:tblPr>
              <a:tblGrid>
                <a:gridCol w="2418925"/>
              </a:tblGrid>
              <a:tr h="200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Nykarleby municipality, there are six Swedish-speaking schools for grades 1-6.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grades 7-9, students from all the schools come together in Zachariasskolan in the centre of Nykarleby.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725" y="535848"/>
            <a:ext cx="2287325" cy="398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825" y="3295713"/>
            <a:ext cx="180975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2750" y="3157600"/>
            <a:ext cx="1600200" cy="1552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" name="Google Shape;75;p15"/>
          <p:cNvGraphicFramePr/>
          <p:nvPr/>
        </p:nvGraphicFramePr>
        <p:xfrm>
          <a:off x="679825" y="503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{038504AD-7213-4BAF-B676-BB380FE5ED82}</a:tableStyleId>
              </a:tblPr>
              <a:tblGrid>
                <a:gridCol w="4503125"/>
              </a:tblGrid>
              <a:tr h="2226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sv" sz="2400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WELCOME TO NYKARLEBY!</a:t>
                      </a:r>
                      <a:endParaRPr b="1" sz="2400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sv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Nykarleby is a small town in the district of Ostrobothnia in Western Finland. The town is bilingual, with a vast majority of Swedish speakers. </a:t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sv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population of the municipality is about 7,500 inhabitants. </a:t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sv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1995, the town was ranked “the happiest town in Finland”.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