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60" r:id="rId5"/>
    <p:sldId id="259" r:id="rId6"/>
    <p:sldId id="262" r:id="rId7"/>
    <p:sldId id="277" r:id="rId8"/>
    <p:sldId id="263" r:id="rId9"/>
    <p:sldId id="264" r:id="rId10"/>
    <p:sldId id="267" r:id="rId11"/>
    <p:sldId id="271" r:id="rId12"/>
    <p:sldId id="272" r:id="rId13"/>
    <p:sldId id="273" r:id="rId14"/>
    <p:sldId id="279" r:id="rId15"/>
    <p:sldId id="275" r:id="rId16"/>
    <p:sldId id="276" r:id="rId17"/>
    <p:sldId id="278" r:id="rId1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142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760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782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0644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5515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027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214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149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1920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7996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836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91294-E839-4317-90C2-B1CC58E51C15}" type="datetimeFigureOut">
              <a:rPr lang="hu-HU" smtClean="0"/>
              <a:t>2019.03.22.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14712-4623-407B-8539-4349D37BF30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82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Hungarian</a:t>
            </a:r>
            <a:r>
              <a:rPr lang="hu-HU" dirty="0" smtClean="0"/>
              <a:t> meeting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19-23 May, 2019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6292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21 May, (</a:t>
            </a:r>
            <a:r>
              <a:rPr lang="hu-HU" dirty="0" err="1" smtClean="0"/>
              <a:t>Tuesday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-Dealing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informative</a:t>
            </a:r>
            <a:r>
              <a:rPr lang="hu-HU" dirty="0" smtClean="0"/>
              <a:t> </a:t>
            </a:r>
            <a:r>
              <a:rPr lang="hu-HU" dirty="0" err="1" smtClean="0"/>
              <a:t>texts</a:t>
            </a:r>
            <a:r>
              <a:rPr lang="hu-HU" dirty="0" smtClean="0"/>
              <a:t> (</a:t>
            </a:r>
            <a:r>
              <a:rPr lang="hu-HU" dirty="0" err="1" smtClean="0"/>
              <a:t>reading</a:t>
            </a:r>
            <a:r>
              <a:rPr lang="hu-HU" dirty="0" smtClean="0"/>
              <a:t> </a:t>
            </a:r>
            <a:r>
              <a:rPr lang="hu-HU" dirty="0" err="1" smtClean="0"/>
              <a:t>comprehension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) 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Meeting of </a:t>
            </a:r>
            <a:r>
              <a:rPr lang="hu-HU" dirty="0" err="1" smtClean="0"/>
              <a:t>coordinators</a:t>
            </a:r>
            <a:r>
              <a:rPr lang="hu-HU" dirty="0" smtClean="0"/>
              <a:t>/ sport </a:t>
            </a:r>
            <a:r>
              <a:rPr lang="hu-HU" dirty="0" err="1" smtClean="0"/>
              <a:t>activities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pupils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MotorBoating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lake</a:t>
            </a:r>
            <a:r>
              <a:rPr lang="hu-HU" dirty="0" smtClean="0"/>
              <a:t> </a:t>
            </a:r>
            <a:r>
              <a:rPr lang="hu-HU" dirty="0" smtClean="0"/>
              <a:t>Tisza, </a:t>
            </a:r>
            <a:r>
              <a:rPr lang="hu-HU" dirty="0" err="1" smtClean="0"/>
              <a:t>canoeing</a:t>
            </a:r>
            <a:r>
              <a:rPr lang="hu-HU" dirty="0" smtClean="0"/>
              <a:t> and </a:t>
            </a:r>
            <a:r>
              <a:rPr lang="hu-HU" dirty="0" err="1" smtClean="0"/>
              <a:t>treasure</a:t>
            </a:r>
            <a:r>
              <a:rPr lang="hu-HU" dirty="0" smtClean="0"/>
              <a:t> hunt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something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Playing</a:t>
            </a:r>
            <a:r>
              <a:rPr lang="hu-HU" dirty="0" smtClean="0"/>
              <a:t> </a:t>
            </a:r>
            <a:r>
              <a:rPr lang="hu-HU" dirty="0" err="1" smtClean="0"/>
              <a:t>together</a:t>
            </a:r>
            <a:r>
              <a:rPr lang="hu-HU" dirty="0" smtClean="0"/>
              <a:t> (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war</a:t>
            </a:r>
            <a:r>
              <a:rPr lang="hu-HU" dirty="0" smtClean="0"/>
              <a:t> of </a:t>
            </a:r>
            <a:r>
              <a:rPr lang="hu-HU" dirty="0" err="1" smtClean="0"/>
              <a:t>numbers</a:t>
            </a:r>
            <a:r>
              <a:rPr lang="hu-HU" dirty="0" smtClean="0"/>
              <a:t>)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Dinner</a:t>
            </a: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23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Going</a:t>
            </a:r>
            <a:r>
              <a:rPr lang="hu-HU" dirty="0" smtClean="0"/>
              <a:t> </a:t>
            </a:r>
            <a:r>
              <a:rPr lang="hu-HU" dirty="0" err="1" smtClean="0"/>
              <a:t>canoeing</a:t>
            </a:r>
            <a:r>
              <a:rPr lang="hu-HU" dirty="0"/>
              <a:t>/</a:t>
            </a:r>
            <a:r>
              <a:rPr lang="hu-HU" dirty="0" smtClean="0"/>
              <a:t> </a:t>
            </a:r>
            <a:r>
              <a:rPr lang="hu-HU" dirty="0" err="1" smtClean="0"/>
              <a:t>boating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lake</a:t>
            </a:r>
            <a:r>
              <a:rPr lang="hu-HU" dirty="0" smtClean="0"/>
              <a:t>: </a:t>
            </a:r>
            <a:r>
              <a:rPr lang="hu-HU" dirty="0" err="1" smtClean="0"/>
              <a:t>learning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flora</a:t>
            </a:r>
            <a:r>
              <a:rPr lang="hu-HU" dirty="0" smtClean="0"/>
              <a:t> and fauna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540" y="1539025"/>
            <a:ext cx="4769429" cy="35770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259" y="1690688"/>
            <a:ext cx="3517697" cy="23593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873" y="3539307"/>
            <a:ext cx="4204771" cy="315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0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22 May, (</a:t>
            </a:r>
            <a:r>
              <a:rPr lang="hu-HU" dirty="0" err="1" smtClean="0"/>
              <a:t>Wednesday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39048" y="1825625"/>
            <a:ext cx="10515600" cy="4351338"/>
          </a:xfrm>
        </p:spPr>
        <p:txBody>
          <a:bodyPr/>
          <a:lstStyle/>
          <a:p>
            <a:r>
              <a:rPr lang="hu-HU" dirty="0" err="1" smtClean="0"/>
              <a:t>Going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Eger, a </a:t>
            </a:r>
            <a:r>
              <a:rPr lang="hu-HU" dirty="0" err="1" smtClean="0"/>
              <a:t>lovely</a:t>
            </a:r>
            <a:r>
              <a:rPr lang="hu-HU" dirty="0" smtClean="0"/>
              <a:t> </a:t>
            </a:r>
            <a:r>
              <a:rPr lang="hu-HU" dirty="0" err="1" smtClean="0"/>
              <a:t>town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Turkish</a:t>
            </a:r>
            <a:r>
              <a:rPr lang="hu-HU" dirty="0" smtClean="0"/>
              <a:t> </a:t>
            </a:r>
            <a:r>
              <a:rPr lang="hu-HU" dirty="0" err="1" smtClean="0"/>
              <a:t>times</a:t>
            </a:r>
            <a:r>
              <a:rPr lang="hu-HU" dirty="0" smtClean="0"/>
              <a:t>: </a:t>
            </a:r>
            <a:r>
              <a:rPr lang="hu-HU" dirty="0" err="1" smtClean="0"/>
              <a:t>Basilica</a:t>
            </a:r>
            <a:r>
              <a:rPr lang="hu-HU" dirty="0" smtClean="0"/>
              <a:t>, </a:t>
            </a:r>
            <a:r>
              <a:rPr lang="hu-HU" dirty="0" err="1" smtClean="0"/>
              <a:t>fortress</a:t>
            </a:r>
            <a:r>
              <a:rPr lang="hu-HU" dirty="0" smtClean="0"/>
              <a:t>, shopping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souvenirs</a:t>
            </a:r>
            <a:endParaRPr lang="hu-HU" dirty="0" smtClean="0"/>
          </a:p>
          <a:p>
            <a:r>
              <a:rPr lang="hu-HU" dirty="0" smtClean="0"/>
              <a:t>FREE TIME!!!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3875" y="2872703"/>
            <a:ext cx="6696568" cy="317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56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 </a:t>
            </a:r>
            <a:r>
              <a:rPr lang="hu-HU" dirty="0" err="1" smtClean="0"/>
              <a:t>Visiting</a:t>
            </a:r>
            <a:r>
              <a:rPr lang="hu-HU" dirty="0" smtClean="0"/>
              <a:t> Salt </a:t>
            </a:r>
            <a:r>
              <a:rPr lang="hu-HU" dirty="0" err="1" smtClean="0"/>
              <a:t>hill</a:t>
            </a:r>
            <a:r>
              <a:rPr lang="hu-HU" dirty="0" smtClean="0"/>
              <a:t> </a:t>
            </a:r>
            <a:r>
              <a:rPr lang="hu-HU" dirty="0" err="1" smtClean="0"/>
              <a:t>spa</a:t>
            </a:r>
            <a:r>
              <a:rPr lang="hu-HU" dirty="0" smtClean="0"/>
              <a:t> (</a:t>
            </a:r>
            <a:r>
              <a:rPr lang="hu-HU" dirty="0" err="1" smtClean="0"/>
              <a:t>swimsuit</a:t>
            </a:r>
            <a:r>
              <a:rPr lang="hu-HU" dirty="0" smtClean="0"/>
              <a:t> is </a:t>
            </a:r>
            <a:r>
              <a:rPr lang="hu-HU" dirty="0" err="1" smtClean="0"/>
              <a:t>needed</a:t>
            </a:r>
            <a:r>
              <a:rPr lang="hu-HU" dirty="0" smtClean="0"/>
              <a:t>)</a:t>
            </a:r>
            <a:br>
              <a:rPr lang="hu-HU" dirty="0" smtClean="0"/>
            </a:br>
            <a:r>
              <a:rPr lang="hu-HU" sz="3100" dirty="0" err="1" smtClean="0"/>
              <a:t>Informative</a:t>
            </a:r>
            <a:r>
              <a:rPr lang="hu-HU" sz="3100" dirty="0" smtClean="0"/>
              <a:t> </a:t>
            </a:r>
            <a:r>
              <a:rPr lang="hu-HU" sz="3100" dirty="0" err="1" smtClean="0"/>
              <a:t>texts</a:t>
            </a:r>
            <a:r>
              <a:rPr lang="hu-HU" sz="3100" dirty="0" smtClean="0"/>
              <a:t> </a:t>
            </a:r>
            <a:r>
              <a:rPr lang="hu-HU" sz="3100" dirty="0" err="1" smtClean="0"/>
              <a:t>about</a:t>
            </a:r>
            <a:r>
              <a:rPr lang="hu-HU" sz="3100" dirty="0" smtClean="0"/>
              <a:t> </a:t>
            </a:r>
            <a:r>
              <a:rPr lang="hu-HU" sz="3100" dirty="0" err="1" smtClean="0"/>
              <a:t>thermal</a:t>
            </a:r>
            <a:r>
              <a:rPr lang="hu-HU" sz="3100" dirty="0" smtClean="0"/>
              <a:t> </a:t>
            </a:r>
            <a:r>
              <a:rPr lang="hu-HU" sz="3100" dirty="0" err="1" smtClean="0"/>
              <a:t>springs</a:t>
            </a:r>
            <a:r>
              <a:rPr lang="hu-HU" sz="3100" dirty="0" smtClean="0"/>
              <a:t> of Hungary </a:t>
            </a:r>
            <a:endParaRPr lang="hu-HU" sz="31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3175" y="2038935"/>
            <a:ext cx="6940625" cy="520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5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Karaoke, </a:t>
            </a:r>
            <a:r>
              <a:rPr lang="hu-HU" dirty="0" err="1" smtClean="0"/>
              <a:t>dances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nations</a:t>
            </a:r>
            <a:r>
              <a:rPr lang="hu-HU" dirty="0" smtClean="0"/>
              <a:t> </a:t>
            </a:r>
            <a:r>
              <a:rPr lang="hu-HU" dirty="0" err="1" smtClean="0"/>
              <a:t>together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evening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05" y="2533707"/>
            <a:ext cx="3414483" cy="34144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240" y="2533707"/>
            <a:ext cx="5106835" cy="3398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23 May, </a:t>
            </a:r>
            <a:r>
              <a:rPr lang="hu-HU" dirty="0" err="1" smtClean="0"/>
              <a:t>departure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Departure</a:t>
            </a:r>
            <a:r>
              <a:rPr lang="hu-HU" dirty="0" smtClean="0"/>
              <a:t>: a </a:t>
            </a:r>
            <a:r>
              <a:rPr lang="hu-HU" dirty="0" err="1" smtClean="0"/>
              <a:t>hired</a:t>
            </a:r>
            <a:r>
              <a:rPr lang="hu-HU" dirty="0" smtClean="0"/>
              <a:t> </a:t>
            </a:r>
            <a:r>
              <a:rPr lang="hu-HU" dirty="0" err="1" smtClean="0"/>
              <a:t>bus</a:t>
            </a:r>
            <a:r>
              <a:rPr lang="hu-HU" dirty="0" smtClean="0"/>
              <a:t>, 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possible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72" y="2188983"/>
            <a:ext cx="4014500" cy="40145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764" y="-10672"/>
            <a:ext cx="2054990" cy="27435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190" y="3304216"/>
            <a:ext cx="2857500" cy="276225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0300" y="605573"/>
            <a:ext cx="3280961" cy="204732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34642" y="2893341"/>
            <a:ext cx="2953324" cy="354398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7817" y="4259095"/>
            <a:ext cx="2678877" cy="2307746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2578" y="2412199"/>
            <a:ext cx="2414577" cy="178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3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currency</a:t>
            </a:r>
            <a:r>
              <a:rPr lang="hu-HU" dirty="0" smtClean="0"/>
              <a:t> is Forint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 euro is </a:t>
            </a:r>
            <a:r>
              <a:rPr lang="hu-HU" dirty="0" err="1" smtClean="0"/>
              <a:t>approximately</a:t>
            </a:r>
            <a:r>
              <a:rPr lang="hu-HU" dirty="0" smtClean="0"/>
              <a:t> 310 </a:t>
            </a:r>
            <a:r>
              <a:rPr lang="hu-HU" dirty="0"/>
              <a:t>F</a:t>
            </a:r>
            <a:r>
              <a:rPr lang="hu-HU" dirty="0" smtClean="0"/>
              <a:t>t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441" y="2239867"/>
            <a:ext cx="75057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50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Budget</a:t>
            </a:r>
            <a:r>
              <a:rPr lang="hu-HU" dirty="0" smtClean="0"/>
              <a:t> </a:t>
            </a:r>
            <a:r>
              <a:rPr lang="hu-HU" dirty="0" err="1" smtClean="0"/>
              <a:t>details</a:t>
            </a:r>
            <a:r>
              <a:rPr lang="hu-HU" dirty="0" smtClean="0"/>
              <a:t>/ </a:t>
            </a:r>
            <a:r>
              <a:rPr lang="hu-HU" dirty="0" err="1" smtClean="0"/>
              <a:t>person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Taxi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airport</a:t>
            </a:r>
            <a:r>
              <a:rPr lang="hu-HU" dirty="0" smtClean="0"/>
              <a:t>: </a:t>
            </a:r>
            <a:r>
              <a:rPr lang="hu-HU" dirty="0" err="1" smtClean="0"/>
              <a:t>around</a:t>
            </a:r>
            <a:r>
              <a:rPr lang="hu-HU" dirty="0" smtClean="0"/>
              <a:t> 24 </a:t>
            </a:r>
            <a:r>
              <a:rPr lang="hu-HU" dirty="0" err="1" smtClean="0"/>
              <a:t>euros</a:t>
            </a:r>
            <a:r>
              <a:rPr lang="hu-HU" dirty="0" smtClean="0"/>
              <a:t>/ taxi</a:t>
            </a:r>
          </a:p>
          <a:p>
            <a:r>
              <a:rPr lang="hu-HU" dirty="0" smtClean="0"/>
              <a:t>Hotel: </a:t>
            </a:r>
            <a:r>
              <a:rPr lang="hu-HU" dirty="0" smtClean="0"/>
              <a:t>43/ </a:t>
            </a:r>
            <a:r>
              <a:rPr lang="hu-HU" dirty="0" smtClean="0"/>
              <a:t>37/ </a:t>
            </a:r>
            <a:r>
              <a:rPr lang="hu-HU" dirty="0" smtClean="0"/>
              <a:t>30/ 28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depending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 </a:t>
            </a:r>
            <a:r>
              <a:rPr lang="hu-HU" dirty="0" err="1" smtClean="0"/>
              <a:t>type</a:t>
            </a:r>
            <a:endParaRPr lang="hu-HU" dirty="0" smtClean="0"/>
          </a:p>
          <a:p>
            <a:r>
              <a:rPr lang="hu-HU" dirty="0" err="1" smtClean="0"/>
              <a:t>Transfer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Budapest and back: </a:t>
            </a:r>
            <a:r>
              <a:rPr lang="hu-HU" dirty="0" err="1" smtClean="0"/>
              <a:t>around</a:t>
            </a:r>
            <a:r>
              <a:rPr lang="hu-HU" dirty="0" smtClean="0"/>
              <a:t> 30 </a:t>
            </a:r>
            <a:r>
              <a:rPr lang="hu-HU" dirty="0" err="1" smtClean="0"/>
              <a:t>euros</a:t>
            </a:r>
            <a:r>
              <a:rPr lang="hu-HU" dirty="0" smtClean="0"/>
              <a:t> (</a:t>
            </a:r>
            <a:r>
              <a:rPr lang="hu-HU" dirty="0" err="1" smtClean="0"/>
              <a:t>depending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people</a:t>
            </a:r>
            <a:r>
              <a:rPr lang="hu-HU" dirty="0" smtClean="0"/>
              <a:t> </a:t>
            </a:r>
            <a:r>
              <a:rPr lang="hu-HU" dirty="0" err="1" smtClean="0"/>
              <a:t>travelling</a:t>
            </a:r>
            <a:r>
              <a:rPr lang="hu-HU" dirty="0" smtClean="0"/>
              <a:t> </a:t>
            </a:r>
            <a:r>
              <a:rPr lang="hu-HU" dirty="0" err="1" smtClean="0"/>
              <a:t>together</a:t>
            </a:r>
            <a:endParaRPr lang="hu-HU" dirty="0" smtClean="0"/>
          </a:p>
          <a:p>
            <a:r>
              <a:rPr lang="hu-HU" dirty="0" err="1" smtClean="0"/>
              <a:t>Transportation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neighbourhood</a:t>
            </a:r>
            <a:r>
              <a:rPr lang="hu-HU" dirty="0" smtClean="0"/>
              <a:t>: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smtClean="0"/>
              <a:t>15</a:t>
            </a:r>
            <a:r>
              <a:rPr lang="hu-HU" dirty="0" smtClean="0"/>
              <a:t> </a:t>
            </a:r>
            <a:r>
              <a:rPr lang="hu-HU" dirty="0" err="1" smtClean="0"/>
              <a:t>euros</a:t>
            </a:r>
            <a:endParaRPr lang="hu-HU" dirty="0" smtClean="0"/>
          </a:p>
          <a:p>
            <a:r>
              <a:rPr lang="hu-HU" dirty="0" err="1" smtClean="0"/>
              <a:t>Meals</a:t>
            </a:r>
            <a:r>
              <a:rPr lang="hu-HU" dirty="0" smtClean="0"/>
              <a:t>: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smtClean="0"/>
              <a:t>35 </a:t>
            </a:r>
            <a:r>
              <a:rPr lang="hu-HU" dirty="0" err="1" smtClean="0"/>
              <a:t>euros</a:t>
            </a:r>
            <a:endParaRPr lang="hu-HU" dirty="0" smtClean="0"/>
          </a:p>
          <a:p>
            <a:r>
              <a:rPr lang="hu-HU" dirty="0" err="1" smtClean="0"/>
              <a:t>Programmes</a:t>
            </a:r>
            <a:r>
              <a:rPr lang="hu-HU" dirty="0" smtClean="0"/>
              <a:t>: </a:t>
            </a:r>
            <a:r>
              <a:rPr lang="hu-HU" dirty="0" err="1" smtClean="0"/>
              <a:t>around</a:t>
            </a:r>
            <a:r>
              <a:rPr lang="hu-HU" dirty="0" smtClean="0"/>
              <a:t> </a:t>
            </a:r>
            <a:r>
              <a:rPr lang="hu-HU" dirty="0" smtClean="0"/>
              <a:t>21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adults</a:t>
            </a:r>
            <a:r>
              <a:rPr lang="hu-HU" dirty="0" smtClean="0"/>
              <a:t>, </a:t>
            </a:r>
            <a:r>
              <a:rPr lang="hu-HU" dirty="0" err="1" smtClean="0"/>
              <a:t>around</a:t>
            </a:r>
            <a:r>
              <a:rPr lang="hu-HU" dirty="0" smtClean="0"/>
              <a:t> 15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pupils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431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Arrivals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/>
              <a:t> </a:t>
            </a:r>
            <a:r>
              <a:rPr lang="hu-HU" dirty="0" smtClean="0"/>
              <a:t>18/ 19 May (</a:t>
            </a:r>
            <a:r>
              <a:rPr lang="hu-HU" dirty="0" err="1" smtClean="0"/>
              <a:t>Saturday</a:t>
            </a:r>
            <a:r>
              <a:rPr lang="hu-HU" dirty="0" smtClean="0"/>
              <a:t>/ Sunday)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plane</a:t>
            </a:r>
            <a:r>
              <a:rPr lang="hu-HU" dirty="0" smtClean="0"/>
              <a:t>: Liszt Ferenc International </a:t>
            </a:r>
            <a:r>
              <a:rPr lang="hu-HU" dirty="0" err="1" smtClean="0"/>
              <a:t>airport</a:t>
            </a:r>
            <a:r>
              <a:rPr lang="hu-HU" dirty="0" smtClean="0"/>
              <a:t>, Terminal 2</a:t>
            </a:r>
          </a:p>
          <a:p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train</a:t>
            </a:r>
            <a:r>
              <a:rPr lang="hu-HU" dirty="0" smtClean="0"/>
              <a:t>: </a:t>
            </a:r>
            <a:r>
              <a:rPr lang="hu-HU" dirty="0" err="1" smtClean="0"/>
              <a:t>Eastern</a:t>
            </a:r>
            <a:r>
              <a:rPr lang="hu-HU" dirty="0" smtClean="0"/>
              <a:t> </a:t>
            </a:r>
            <a:r>
              <a:rPr lang="hu-HU" dirty="0" err="1" smtClean="0"/>
              <a:t>Railway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 smtClean="0"/>
          </a:p>
          <a:p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bus</a:t>
            </a:r>
            <a:r>
              <a:rPr lang="hu-HU" dirty="0" smtClean="0"/>
              <a:t>: Népliget </a:t>
            </a:r>
            <a:r>
              <a:rPr lang="hu-HU" dirty="0" err="1" smtClean="0"/>
              <a:t>international</a:t>
            </a:r>
            <a:r>
              <a:rPr lang="hu-HU" dirty="0" smtClean="0"/>
              <a:t> </a:t>
            </a:r>
            <a:r>
              <a:rPr lang="hu-HU" dirty="0" err="1" smtClean="0"/>
              <a:t>coach</a:t>
            </a:r>
            <a:r>
              <a:rPr lang="hu-HU" dirty="0" smtClean="0"/>
              <a:t> </a:t>
            </a:r>
            <a:r>
              <a:rPr lang="hu-HU" dirty="0" err="1" smtClean="0"/>
              <a:t>station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86" y="3536414"/>
            <a:ext cx="2798850" cy="18673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422" y="3536414"/>
            <a:ext cx="2445513" cy="18341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4547" y="3589173"/>
            <a:ext cx="2375168" cy="178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9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How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get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city centre?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By</a:t>
            </a:r>
            <a:r>
              <a:rPr lang="hu-HU" dirty="0" smtClean="0"/>
              <a:t> taxi: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licensed</a:t>
            </a:r>
            <a:r>
              <a:rPr lang="hu-HU" dirty="0" smtClean="0"/>
              <a:t> taxis, </a:t>
            </a:r>
            <a:r>
              <a:rPr lang="hu-HU" dirty="0" err="1" smtClean="0"/>
              <a:t>please</a:t>
            </a:r>
            <a:r>
              <a:rPr lang="hu-HU" dirty="0" smtClean="0"/>
              <a:t>, </a:t>
            </a:r>
            <a:r>
              <a:rPr lang="hu-HU" dirty="0" err="1" smtClean="0"/>
              <a:t>avoid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taxi </a:t>
            </a:r>
            <a:r>
              <a:rPr lang="hu-HU" dirty="0" err="1" smtClean="0"/>
              <a:t>hyenas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airport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Főtaxi</a:t>
            </a:r>
            <a:r>
              <a:rPr lang="hu-HU" dirty="0" smtClean="0"/>
              <a:t> (</a:t>
            </a:r>
            <a:r>
              <a:rPr lang="hu-HU" dirty="0" err="1" smtClean="0"/>
              <a:t>there</a:t>
            </a:r>
            <a:r>
              <a:rPr lang="hu-HU" dirty="0" smtClean="0"/>
              <a:t> is a stand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them</a:t>
            </a:r>
            <a:r>
              <a:rPr lang="hu-HU" dirty="0" smtClean="0"/>
              <a:t>) 20-24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centre</a:t>
            </a:r>
          </a:p>
          <a:p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public</a:t>
            </a:r>
            <a:r>
              <a:rPr lang="hu-HU" dirty="0" smtClean="0"/>
              <a:t> </a:t>
            </a:r>
            <a:r>
              <a:rPr lang="hu-HU" dirty="0" err="1" smtClean="0"/>
              <a:t>transport</a:t>
            </a:r>
            <a:r>
              <a:rPr lang="hu-HU" dirty="0" smtClean="0"/>
              <a:t>: 6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 err="1" smtClean="0"/>
              <a:t>daily</a:t>
            </a:r>
            <a:r>
              <a:rPr lang="hu-HU" dirty="0" smtClean="0"/>
              <a:t> </a:t>
            </a:r>
            <a:r>
              <a:rPr lang="hu-HU" dirty="0" err="1" smtClean="0"/>
              <a:t>ticket</a:t>
            </a:r>
            <a:r>
              <a:rPr lang="hu-HU" dirty="0" smtClean="0"/>
              <a:t> (</a:t>
            </a:r>
            <a:r>
              <a:rPr lang="hu-HU" dirty="0" err="1" smtClean="0"/>
              <a:t>if</a:t>
            </a:r>
            <a:r>
              <a:rPr lang="hu-HU" dirty="0" smtClean="0"/>
              <a:t> 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like</a:t>
            </a:r>
            <a:r>
              <a:rPr lang="hu-HU" dirty="0" smtClean="0"/>
              <a:t> </a:t>
            </a:r>
            <a:r>
              <a:rPr lang="hu-HU" dirty="0" err="1" smtClean="0"/>
              <a:t>challenges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4819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Saturday</a:t>
            </a:r>
            <a:r>
              <a:rPr lang="hu-HU" dirty="0" smtClean="0"/>
              <a:t> </a:t>
            </a:r>
            <a:r>
              <a:rPr lang="hu-HU" dirty="0" err="1" smtClean="0"/>
              <a:t>night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Budapest</a:t>
            </a:r>
            <a:r>
              <a:rPr lang="hu-HU" dirty="0">
                <a:sym typeface="Wingdings" panose="05000000000000000000" pitchFamily="2" charset="2"/>
              </a:rPr>
              <a:t>(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if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you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want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Ibis Hotel </a:t>
            </a:r>
            <a:r>
              <a:rPr lang="hu-HU" dirty="0" err="1" smtClean="0"/>
              <a:t>Heroes</a:t>
            </a:r>
            <a:r>
              <a:rPr lang="hu-HU" dirty="0" smtClean="0"/>
              <a:t>’ </a:t>
            </a:r>
            <a:r>
              <a:rPr lang="hu-HU" dirty="0" err="1" smtClean="0"/>
              <a:t>Square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Booking</a:t>
            </a:r>
            <a:r>
              <a:rPr lang="hu-HU" dirty="0" smtClean="0"/>
              <a:t> </a:t>
            </a:r>
            <a:r>
              <a:rPr lang="hu-HU" dirty="0" err="1" smtClean="0"/>
              <a:t>individually</a:t>
            </a:r>
            <a:r>
              <a:rPr lang="hu-HU" dirty="0" smtClean="0"/>
              <a:t>, </a:t>
            </a:r>
            <a:r>
              <a:rPr lang="hu-HU" dirty="0" err="1" smtClean="0"/>
              <a:t>around</a:t>
            </a:r>
            <a:r>
              <a:rPr lang="hu-HU" dirty="0" smtClean="0"/>
              <a:t> 40 </a:t>
            </a:r>
            <a:r>
              <a:rPr lang="hu-HU" dirty="0" err="1" smtClean="0"/>
              <a:t>euros</a:t>
            </a:r>
            <a:r>
              <a:rPr lang="hu-HU" dirty="0" smtClean="0"/>
              <a:t>/ </a:t>
            </a:r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3288" y="2357609"/>
            <a:ext cx="6550579" cy="358935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5133" y="2357609"/>
            <a:ext cx="5433252" cy="363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19 May (Sunday)</a:t>
            </a:r>
            <a:br>
              <a:rPr lang="hu-HU" dirty="0" smtClean="0"/>
            </a:br>
            <a:r>
              <a:rPr lang="hu-HU" dirty="0" smtClean="0"/>
              <a:t>The </a:t>
            </a:r>
            <a:r>
              <a:rPr lang="hu-HU" dirty="0" err="1" smtClean="0"/>
              <a:t>official</a:t>
            </a:r>
            <a:r>
              <a:rPr lang="hu-HU" dirty="0" smtClean="0"/>
              <a:t> </a:t>
            </a:r>
            <a:r>
              <a:rPr lang="hu-HU" dirty="0" err="1" smtClean="0"/>
              <a:t>arrival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err="1" smtClean="0"/>
              <a:t>Sightseeing</a:t>
            </a:r>
            <a:r>
              <a:rPr lang="hu-HU" dirty="0" smtClean="0"/>
              <a:t>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hired</a:t>
            </a:r>
            <a:r>
              <a:rPr lang="hu-HU" dirty="0" smtClean="0"/>
              <a:t> </a:t>
            </a:r>
            <a:r>
              <a:rPr lang="hu-HU" dirty="0" err="1" smtClean="0"/>
              <a:t>bus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Collecting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partners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err="1" smtClean="0"/>
              <a:t>Travelling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Tiszafüred </a:t>
            </a:r>
            <a:r>
              <a:rPr lang="hu-HU" dirty="0" err="1" smtClean="0"/>
              <a:t>by</a:t>
            </a:r>
            <a:r>
              <a:rPr lang="hu-HU" dirty="0" smtClean="0"/>
              <a:t> </a:t>
            </a:r>
            <a:r>
              <a:rPr lang="hu-HU" dirty="0" err="1" smtClean="0"/>
              <a:t>bus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73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Our</a:t>
            </a:r>
            <a:r>
              <a:rPr lang="hu-HU" dirty="0" smtClean="0"/>
              <a:t> hotel </a:t>
            </a:r>
            <a:r>
              <a:rPr lang="hu-HU" dirty="0" err="1" smtClean="0"/>
              <a:t>in</a:t>
            </a:r>
            <a:r>
              <a:rPr lang="hu-HU" dirty="0" smtClean="0"/>
              <a:t> Tiszafüred: Hotel Hableány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Arriving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Tiszafüred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evening</a:t>
            </a:r>
            <a:endParaRPr lang="hu-HU" dirty="0" smtClean="0"/>
          </a:p>
          <a:p>
            <a:r>
              <a:rPr lang="hu-HU" dirty="0" err="1" smtClean="0"/>
              <a:t>Dinner</a:t>
            </a:r>
            <a:r>
              <a:rPr lang="hu-HU" dirty="0" smtClean="0"/>
              <a:t> </a:t>
            </a:r>
            <a:r>
              <a:rPr lang="hu-HU" dirty="0" err="1" smtClean="0"/>
              <a:t>together</a:t>
            </a: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332" y="2295585"/>
            <a:ext cx="6083221" cy="45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</a:t>
            </a:r>
            <a:r>
              <a:rPr lang="hu-HU" dirty="0" err="1" smtClean="0"/>
              <a:t>prices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smtClean="0"/>
              <a:t>hotel (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moment</a:t>
            </a:r>
            <a:r>
              <a:rPr lang="hu-HU" dirty="0" smtClean="0"/>
              <a:t> 1 euro is 310 </a:t>
            </a:r>
            <a:r>
              <a:rPr lang="hu-HU" dirty="0" err="1" smtClean="0"/>
              <a:t>forints</a:t>
            </a:r>
            <a:r>
              <a:rPr lang="hu-HU" dirty="0" smtClean="0"/>
              <a:t>):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Single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: 13,450 </a:t>
            </a:r>
            <a:r>
              <a:rPr lang="hu-HU" dirty="0" err="1" smtClean="0"/>
              <a:t>ft</a:t>
            </a:r>
            <a:r>
              <a:rPr lang="hu-HU" dirty="0" smtClean="0"/>
              <a:t> (43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/ </a:t>
            </a:r>
            <a:r>
              <a:rPr lang="hu-HU" dirty="0" err="1" smtClean="0"/>
              <a:t>night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err="1" smtClean="0"/>
              <a:t>Double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: 22,900 </a:t>
            </a:r>
            <a:r>
              <a:rPr lang="hu-HU" dirty="0" err="1" smtClean="0"/>
              <a:t>ft</a:t>
            </a:r>
            <a:r>
              <a:rPr lang="hu-HU" dirty="0" smtClean="0"/>
              <a:t> (</a:t>
            </a:r>
            <a:r>
              <a:rPr lang="hu-HU" dirty="0" smtClean="0"/>
              <a:t>74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/ </a:t>
            </a:r>
            <a:r>
              <a:rPr lang="hu-HU" dirty="0" err="1" smtClean="0"/>
              <a:t>night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err="1" smtClean="0"/>
              <a:t>Triple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kids</a:t>
            </a:r>
            <a:r>
              <a:rPr lang="hu-HU" dirty="0" smtClean="0"/>
              <a:t>: 28,000 </a:t>
            </a:r>
            <a:r>
              <a:rPr lang="hu-HU" dirty="0" err="1" smtClean="0"/>
              <a:t>ft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 smtClean="0"/>
              <a:t>90</a:t>
            </a:r>
            <a:r>
              <a:rPr lang="hu-HU" dirty="0" smtClean="0"/>
              <a:t>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/ </a:t>
            </a:r>
            <a:r>
              <a:rPr lang="hu-HU" dirty="0" err="1" smtClean="0"/>
              <a:t>night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err="1" smtClean="0"/>
              <a:t>Quad</a:t>
            </a:r>
            <a:r>
              <a:rPr lang="hu-HU" dirty="0" smtClean="0"/>
              <a:t>: 34,000 </a:t>
            </a:r>
            <a:r>
              <a:rPr lang="hu-HU" dirty="0" err="1" smtClean="0"/>
              <a:t>ft</a:t>
            </a:r>
            <a:r>
              <a:rPr lang="hu-HU" dirty="0" smtClean="0"/>
              <a:t>( </a:t>
            </a:r>
            <a:r>
              <a:rPr lang="hu-HU" dirty="0" smtClean="0"/>
              <a:t>110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room</a:t>
            </a:r>
            <a:r>
              <a:rPr lang="hu-HU" dirty="0" smtClean="0"/>
              <a:t>/ </a:t>
            </a:r>
            <a:r>
              <a:rPr lang="hu-HU" dirty="0" err="1" smtClean="0"/>
              <a:t>night</a:t>
            </a:r>
            <a:r>
              <a:rPr lang="hu-HU" dirty="0" smtClean="0"/>
              <a:t>)</a:t>
            </a:r>
          </a:p>
          <a:p>
            <a:r>
              <a:rPr lang="hu-HU" dirty="0" smtClean="0"/>
              <a:t>The </a:t>
            </a:r>
            <a:r>
              <a:rPr lang="hu-HU" dirty="0" err="1" smtClean="0"/>
              <a:t>apartment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5 </a:t>
            </a:r>
            <a:r>
              <a:rPr lang="hu-HU" dirty="0" err="1" smtClean="0"/>
              <a:t>members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Turkish</a:t>
            </a:r>
            <a:r>
              <a:rPr lang="hu-HU" dirty="0" smtClean="0"/>
              <a:t> team: 38,000 </a:t>
            </a:r>
            <a:r>
              <a:rPr lang="hu-HU" dirty="0" err="1" smtClean="0"/>
              <a:t>ft</a:t>
            </a:r>
            <a:r>
              <a:rPr lang="hu-HU" dirty="0" smtClean="0"/>
              <a:t> (123 </a:t>
            </a:r>
            <a:r>
              <a:rPr lang="hu-HU" dirty="0" err="1" smtClean="0"/>
              <a:t>euros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whole</a:t>
            </a:r>
            <a:r>
              <a:rPr lang="hu-HU" dirty="0" smtClean="0"/>
              <a:t> </a:t>
            </a:r>
            <a:r>
              <a:rPr lang="hu-HU" dirty="0" err="1" smtClean="0"/>
              <a:t>apartment</a:t>
            </a:r>
            <a:r>
              <a:rPr lang="hu-HU" dirty="0" smtClean="0"/>
              <a:t>/ </a:t>
            </a:r>
            <a:r>
              <a:rPr lang="hu-HU" dirty="0" err="1" smtClean="0"/>
              <a:t>night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66205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20 May: (</a:t>
            </a:r>
            <a:r>
              <a:rPr lang="hu-HU" dirty="0" err="1" smtClean="0"/>
              <a:t>Monday</a:t>
            </a:r>
            <a:r>
              <a:rPr lang="hu-HU" dirty="0" smtClean="0"/>
              <a:t>) </a:t>
            </a:r>
            <a:r>
              <a:rPr lang="hu-HU" dirty="0" err="1" smtClean="0"/>
              <a:t>school</a:t>
            </a:r>
            <a:r>
              <a:rPr lang="hu-HU" dirty="0"/>
              <a:t> </a:t>
            </a:r>
            <a:r>
              <a:rPr lang="hu-HU" dirty="0" err="1" smtClean="0"/>
              <a:t>visit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morning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Getting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know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education</a:t>
            </a:r>
            <a:r>
              <a:rPr lang="hu-HU" dirty="0" smtClean="0"/>
              <a:t> </a:t>
            </a:r>
            <a:r>
              <a:rPr lang="hu-HU" dirty="0" err="1" smtClean="0"/>
              <a:t>system</a:t>
            </a:r>
            <a:r>
              <a:rPr lang="hu-HU" dirty="0" smtClean="0"/>
              <a:t>, </a:t>
            </a:r>
            <a:r>
              <a:rPr lang="hu-HU" dirty="0" err="1" smtClean="0"/>
              <a:t>performances</a:t>
            </a:r>
            <a:r>
              <a:rPr lang="hu-HU" dirty="0" smtClean="0"/>
              <a:t>, </a:t>
            </a:r>
            <a:r>
              <a:rPr lang="hu-HU" dirty="0" err="1" smtClean="0"/>
              <a:t>watching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presentations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our</a:t>
            </a:r>
            <a:r>
              <a:rPr lang="hu-HU" dirty="0" smtClean="0"/>
              <a:t> </a:t>
            </a:r>
            <a:r>
              <a:rPr lang="hu-HU" dirty="0" err="1" smtClean="0"/>
              <a:t>pupils</a:t>
            </a:r>
            <a:r>
              <a:rPr lang="hu-HU" dirty="0" smtClean="0"/>
              <a:t> </a:t>
            </a:r>
            <a:r>
              <a:rPr lang="hu-HU" dirty="0" err="1" smtClean="0"/>
              <a:t>about</a:t>
            </a:r>
            <a:r>
              <a:rPr lang="hu-HU" dirty="0" smtClean="0"/>
              <a:t> </a:t>
            </a:r>
            <a:r>
              <a:rPr lang="hu-HU" dirty="0" err="1" smtClean="0"/>
              <a:t>your</a:t>
            </a:r>
            <a:r>
              <a:rPr lang="hu-HU" dirty="0" smtClean="0"/>
              <a:t> </a:t>
            </a:r>
            <a:r>
              <a:rPr lang="hu-HU" dirty="0" err="1" smtClean="0"/>
              <a:t>schools</a:t>
            </a:r>
            <a:r>
              <a:rPr lang="hu-HU" dirty="0" smtClean="0"/>
              <a:t>, </a:t>
            </a:r>
            <a:r>
              <a:rPr lang="hu-HU" dirty="0" err="1" smtClean="0"/>
              <a:t>regions</a:t>
            </a:r>
            <a:r>
              <a:rPr lang="hu-HU" dirty="0"/>
              <a:t> </a:t>
            </a:r>
            <a:r>
              <a:rPr lang="hu-HU" dirty="0" smtClean="0"/>
              <a:t>and </a:t>
            </a:r>
            <a:r>
              <a:rPr lang="hu-HU" dirty="0" err="1" smtClean="0"/>
              <a:t>countries</a:t>
            </a:r>
            <a:endParaRPr lang="hu-HU" dirty="0" smtClean="0"/>
          </a:p>
          <a:p>
            <a:r>
              <a:rPr lang="hu-HU" dirty="0" err="1" smtClean="0"/>
              <a:t>Lunch</a:t>
            </a:r>
            <a:endParaRPr lang="hu-HU" dirty="0" smtClean="0"/>
          </a:p>
          <a:p>
            <a:r>
              <a:rPr lang="hu-HU" dirty="0" err="1" smtClean="0"/>
              <a:t>Visiting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ecocentre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afternoon</a:t>
            </a:r>
            <a:r>
              <a:rPr lang="hu-HU" dirty="0" smtClean="0"/>
              <a:t> (</a:t>
            </a:r>
            <a:r>
              <a:rPr lang="hu-HU" dirty="0" err="1" smtClean="0"/>
              <a:t>informative</a:t>
            </a:r>
            <a:r>
              <a:rPr lang="hu-HU" dirty="0" smtClean="0"/>
              <a:t> </a:t>
            </a:r>
            <a:r>
              <a:rPr lang="hu-HU" dirty="0" err="1" smtClean="0"/>
              <a:t>day</a:t>
            </a:r>
            <a:r>
              <a:rPr lang="hu-HU" dirty="0" smtClean="0"/>
              <a:t>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473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Visiting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Ecocentre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afternoon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4395" y="1426283"/>
            <a:ext cx="7843278" cy="52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7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488</Words>
  <Application>Microsoft Office PowerPoint</Application>
  <PresentationFormat>Szélesvásznú</PresentationFormat>
  <Paragraphs>55</Paragraphs>
  <Slides>17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Office-téma</vt:lpstr>
      <vt:lpstr>Hungarian meeting</vt:lpstr>
      <vt:lpstr>Arrivals on 18/ 19 May (Saturday/ Sunday)</vt:lpstr>
      <vt:lpstr>How to get to the city centre?</vt:lpstr>
      <vt:lpstr>Saturday night in Budapest( if you want) Ibis Hotel Heroes’ Square Booking individually, around 40 euros/ double room</vt:lpstr>
      <vt:lpstr>19 May (Sunday) The official arrival day</vt:lpstr>
      <vt:lpstr>Our hotel in Tiszafüred: Hotel Hableány</vt:lpstr>
      <vt:lpstr>The prices of the hotel (at the moment 1 euro is 310 forints):</vt:lpstr>
      <vt:lpstr>20 May: (Monday) school visit in the morning</vt:lpstr>
      <vt:lpstr>Visiting the Ecocentre in the afternoon</vt:lpstr>
      <vt:lpstr>21 May, (Tuesday)</vt:lpstr>
      <vt:lpstr>Going canoeing/ boating on our lake: learning about our flora and fauna</vt:lpstr>
      <vt:lpstr>22 May, (Wednesday)</vt:lpstr>
      <vt:lpstr> Visiting Salt hill spa (swimsuit is needed) Informative texts about thermal springs of Hungary </vt:lpstr>
      <vt:lpstr>PowerPoint bemutató</vt:lpstr>
      <vt:lpstr>23 May, departure day</vt:lpstr>
      <vt:lpstr>The Hungarian currency is Forint</vt:lpstr>
      <vt:lpstr>Budget details/ person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Hungarian meeting</dc:title>
  <dc:creator>Admin</dc:creator>
  <cp:lastModifiedBy>Admin</cp:lastModifiedBy>
  <cp:revision>18</cp:revision>
  <dcterms:created xsi:type="dcterms:W3CDTF">2016-09-11T12:18:54Z</dcterms:created>
  <dcterms:modified xsi:type="dcterms:W3CDTF">2019-03-22T18:25:19Z</dcterms:modified>
</cp:coreProperties>
</file>