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3DE6-391E-407C-A1AA-CFC7E96718EC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DAFA-77D2-4B3B-A681-6A4144B87A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3DE6-391E-407C-A1AA-CFC7E96718EC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DAFA-77D2-4B3B-A681-6A4144B87A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3DE6-391E-407C-A1AA-CFC7E96718EC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DAFA-77D2-4B3B-A681-6A4144B87A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3DE6-391E-407C-A1AA-CFC7E96718EC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DAFA-77D2-4B3B-A681-6A4144B87A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3DE6-391E-407C-A1AA-CFC7E96718EC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DAFA-77D2-4B3B-A681-6A4144B87A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3DE6-391E-407C-A1AA-CFC7E96718EC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DAFA-77D2-4B3B-A681-6A4144B87A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3DE6-391E-407C-A1AA-CFC7E96718EC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DAFA-77D2-4B3B-A681-6A4144B87A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3DE6-391E-407C-A1AA-CFC7E96718EC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DAFA-77D2-4B3B-A681-6A4144B87A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3DE6-391E-407C-A1AA-CFC7E96718EC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DAFA-77D2-4B3B-A681-6A4144B87A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3DE6-391E-407C-A1AA-CFC7E96718EC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DAFA-77D2-4B3B-A681-6A4144B87A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3DE6-391E-407C-A1AA-CFC7E96718EC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DAFA-77D2-4B3B-A681-6A4144B87A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43DE6-391E-407C-A1AA-CFC7E96718EC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ADAFA-77D2-4B3B-A681-6A4144B87A4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Cours De FranÃ§ais Pour DÃ©buta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243408"/>
            <a:ext cx="9753600" cy="731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539552" y="692696"/>
            <a:ext cx="4176464" cy="1944216"/>
          </a:xfrm>
          <a:prstGeom prst="wedgeRoundRectCallout">
            <a:avLst>
              <a:gd name="adj1" fmla="val -56"/>
              <a:gd name="adj2" fmla="val 7916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smtClean="0">
                <a:solidFill>
                  <a:schemeClr val="tx1"/>
                </a:solidFill>
              </a:rPr>
              <a:t>Salut ! </a:t>
            </a:r>
            <a:endParaRPr lang="fr-FR" sz="5400" dirty="0">
              <a:solidFill>
                <a:schemeClr val="tx1"/>
              </a:solidFill>
            </a:endParaRPr>
          </a:p>
        </p:txBody>
      </p:sp>
      <p:pic>
        <p:nvPicPr>
          <p:cNvPr id="10" name="Image 9" descr="drapeau.jpg"/>
          <p:cNvPicPr>
            <a:picLocks noChangeAspect="1"/>
          </p:cNvPicPr>
          <p:nvPr/>
        </p:nvPicPr>
        <p:blipFill>
          <a:blip r:embed="rId2" cstate="print"/>
          <a:srcRect l="14347" t="28693" r="17507" b="28267"/>
          <a:stretch>
            <a:fillRect/>
          </a:stretch>
        </p:blipFill>
        <p:spPr>
          <a:xfrm>
            <a:off x="3707904" y="764704"/>
            <a:ext cx="1368152" cy="864096"/>
          </a:xfrm>
          <a:prstGeom prst="rect">
            <a:avLst/>
          </a:prstGeom>
        </p:spPr>
      </p:pic>
      <p:sp>
        <p:nvSpPr>
          <p:cNvPr id="12" name="Rectangle à coins arrondis 11"/>
          <p:cNvSpPr/>
          <p:nvPr/>
        </p:nvSpPr>
        <p:spPr>
          <a:xfrm>
            <a:off x="4211960" y="3645024"/>
            <a:ext cx="3672408" cy="2304256"/>
          </a:xfrm>
          <a:prstGeom prst="wedgeRoundRectCallout">
            <a:avLst>
              <a:gd name="adj1" fmla="val -64502"/>
              <a:gd name="adj2" fmla="val -4433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4572000" y="4581128"/>
            <a:ext cx="21707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 err="1" smtClean="0"/>
              <a:t>Hallo</a:t>
            </a:r>
            <a:r>
              <a:rPr lang="fr-FR" sz="5400" dirty="0" smtClean="0"/>
              <a:t> ! </a:t>
            </a:r>
            <a:endParaRPr lang="fr-FR" sz="5400" dirty="0"/>
          </a:p>
        </p:txBody>
      </p:sp>
      <p:pic>
        <p:nvPicPr>
          <p:cNvPr id="14" name="Image 13" descr="drapeau-allemagne.jpg"/>
          <p:cNvPicPr>
            <a:picLocks noChangeAspect="1"/>
          </p:cNvPicPr>
          <p:nvPr/>
        </p:nvPicPr>
        <p:blipFill>
          <a:blip r:embed="rId3" cstate="print"/>
          <a:srcRect l="10124" t="18431" r="6801" b="20093"/>
          <a:stretch>
            <a:fillRect/>
          </a:stretch>
        </p:blipFill>
        <p:spPr>
          <a:xfrm>
            <a:off x="6876256" y="4005064"/>
            <a:ext cx="1440160" cy="106571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539552" y="692696"/>
            <a:ext cx="4176464" cy="1944216"/>
          </a:xfrm>
          <a:prstGeom prst="wedgeRoundRectCallout">
            <a:avLst>
              <a:gd name="adj1" fmla="val -56"/>
              <a:gd name="adj2" fmla="val 7916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smtClean="0">
                <a:solidFill>
                  <a:schemeClr val="tx1"/>
                </a:solidFill>
              </a:rPr>
              <a:t>Je m’appelle … </a:t>
            </a:r>
            <a:endParaRPr lang="fr-FR" sz="5400" dirty="0">
              <a:solidFill>
                <a:schemeClr val="tx1"/>
              </a:solidFill>
            </a:endParaRPr>
          </a:p>
        </p:txBody>
      </p:sp>
      <p:pic>
        <p:nvPicPr>
          <p:cNvPr id="10" name="Image 9" descr="drapeau.jpg"/>
          <p:cNvPicPr>
            <a:picLocks noChangeAspect="1"/>
          </p:cNvPicPr>
          <p:nvPr/>
        </p:nvPicPr>
        <p:blipFill>
          <a:blip r:embed="rId2" cstate="print"/>
          <a:srcRect l="14347" t="28693" r="17507" b="28267"/>
          <a:stretch>
            <a:fillRect/>
          </a:stretch>
        </p:blipFill>
        <p:spPr>
          <a:xfrm>
            <a:off x="3851920" y="1628800"/>
            <a:ext cx="1368152" cy="864096"/>
          </a:xfrm>
          <a:prstGeom prst="rect">
            <a:avLst/>
          </a:prstGeom>
        </p:spPr>
      </p:pic>
      <p:sp>
        <p:nvSpPr>
          <p:cNvPr id="12" name="Rectangle à coins arrondis 11"/>
          <p:cNvSpPr/>
          <p:nvPr/>
        </p:nvSpPr>
        <p:spPr>
          <a:xfrm>
            <a:off x="4211960" y="3645024"/>
            <a:ext cx="3672408" cy="2304256"/>
          </a:xfrm>
          <a:prstGeom prst="wedgeRoundRectCallout">
            <a:avLst>
              <a:gd name="adj1" fmla="val -64502"/>
              <a:gd name="adj2" fmla="val -4433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4572000" y="4581128"/>
            <a:ext cx="34323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 err="1" smtClean="0"/>
              <a:t>Ich</a:t>
            </a:r>
            <a:r>
              <a:rPr lang="fr-FR" sz="5400" dirty="0" smtClean="0"/>
              <a:t> </a:t>
            </a:r>
            <a:r>
              <a:rPr lang="fr-FR" sz="5400" dirty="0" err="1" smtClean="0"/>
              <a:t>heiße</a:t>
            </a:r>
            <a:r>
              <a:rPr lang="fr-FR" sz="5400" dirty="0" smtClean="0"/>
              <a:t> …</a:t>
            </a:r>
            <a:endParaRPr lang="fr-FR" sz="5400" dirty="0"/>
          </a:p>
        </p:txBody>
      </p:sp>
      <p:pic>
        <p:nvPicPr>
          <p:cNvPr id="14" name="Image 13" descr="drapeau-allemagne.jpg"/>
          <p:cNvPicPr>
            <a:picLocks noChangeAspect="1"/>
          </p:cNvPicPr>
          <p:nvPr/>
        </p:nvPicPr>
        <p:blipFill>
          <a:blip r:embed="rId3" cstate="print"/>
          <a:srcRect l="10124" t="18431" r="6801" b="20093"/>
          <a:stretch>
            <a:fillRect/>
          </a:stretch>
        </p:blipFill>
        <p:spPr>
          <a:xfrm>
            <a:off x="7164288" y="3717032"/>
            <a:ext cx="1440160" cy="10657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539552" y="692696"/>
            <a:ext cx="4248472" cy="2016224"/>
          </a:xfrm>
          <a:prstGeom prst="wedgeRoundRectCallout">
            <a:avLst>
              <a:gd name="adj1" fmla="val -56"/>
              <a:gd name="adj2" fmla="val 7916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smtClean="0">
                <a:solidFill>
                  <a:schemeClr val="tx1"/>
                </a:solidFill>
              </a:rPr>
              <a:t>J’ai … ans. </a:t>
            </a:r>
            <a:endParaRPr lang="fr-FR" sz="5400" dirty="0">
              <a:solidFill>
                <a:schemeClr val="tx1"/>
              </a:solidFill>
            </a:endParaRPr>
          </a:p>
        </p:txBody>
      </p:sp>
      <p:pic>
        <p:nvPicPr>
          <p:cNvPr id="10" name="Image 9" descr="drapeau.jpg"/>
          <p:cNvPicPr>
            <a:picLocks noChangeAspect="1"/>
          </p:cNvPicPr>
          <p:nvPr/>
        </p:nvPicPr>
        <p:blipFill>
          <a:blip r:embed="rId2" cstate="print"/>
          <a:srcRect l="14347" t="28693" r="17507" b="28267"/>
          <a:stretch>
            <a:fillRect/>
          </a:stretch>
        </p:blipFill>
        <p:spPr>
          <a:xfrm>
            <a:off x="4067944" y="620687"/>
            <a:ext cx="1656184" cy="1046011"/>
          </a:xfrm>
          <a:prstGeom prst="rect">
            <a:avLst/>
          </a:prstGeom>
        </p:spPr>
      </p:pic>
      <p:sp>
        <p:nvSpPr>
          <p:cNvPr id="12" name="Rectangle à coins arrondis 11"/>
          <p:cNvSpPr/>
          <p:nvPr/>
        </p:nvSpPr>
        <p:spPr>
          <a:xfrm>
            <a:off x="4211960" y="3645024"/>
            <a:ext cx="3672408" cy="2304256"/>
          </a:xfrm>
          <a:prstGeom prst="wedgeRoundRectCallout">
            <a:avLst>
              <a:gd name="adj1" fmla="val -64502"/>
              <a:gd name="adj2" fmla="val -4433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4355976" y="3933056"/>
            <a:ext cx="289104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 err="1" smtClean="0"/>
              <a:t>Ich</a:t>
            </a:r>
            <a:r>
              <a:rPr lang="fr-FR" sz="5400" dirty="0" smtClean="0"/>
              <a:t> </a:t>
            </a:r>
            <a:r>
              <a:rPr lang="fr-FR" sz="5400" dirty="0" err="1" smtClean="0"/>
              <a:t>bin</a:t>
            </a:r>
            <a:r>
              <a:rPr lang="fr-FR" sz="5400" dirty="0" smtClean="0"/>
              <a:t> …</a:t>
            </a:r>
          </a:p>
          <a:p>
            <a:r>
              <a:rPr lang="fr-FR" sz="5400" dirty="0" smtClean="0"/>
              <a:t> </a:t>
            </a:r>
            <a:r>
              <a:rPr lang="fr-FR" sz="5400" dirty="0" err="1" smtClean="0"/>
              <a:t>Jahre</a:t>
            </a:r>
            <a:r>
              <a:rPr lang="fr-FR" sz="5400" dirty="0" smtClean="0"/>
              <a:t> alt.</a:t>
            </a:r>
            <a:endParaRPr lang="fr-FR" sz="5400" dirty="0"/>
          </a:p>
        </p:txBody>
      </p:sp>
      <p:pic>
        <p:nvPicPr>
          <p:cNvPr id="14" name="Image 13" descr="drapeau-allemagne.jpg"/>
          <p:cNvPicPr>
            <a:picLocks noChangeAspect="1"/>
          </p:cNvPicPr>
          <p:nvPr/>
        </p:nvPicPr>
        <p:blipFill>
          <a:blip r:embed="rId3" cstate="print"/>
          <a:srcRect l="10124" t="18431" r="6801" b="20093"/>
          <a:stretch>
            <a:fillRect/>
          </a:stretch>
        </p:blipFill>
        <p:spPr>
          <a:xfrm>
            <a:off x="7164288" y="3717032"/>
            <a:ext cx="1440160" cy="106571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539552" y="692696"/>
            <a:ext cx="4248472" cy="2016224"/>
          </a:xfrm>
          <a:prstGeom prst="wedgeRoundRectCallout">
            <a:avLst>
              <a:gd name="adj1" fmla="val -56"/>
              <a:gd name="adj2" fmla="val 7916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smtClean="0">
                <a:solidFill>
                  <a:schemeClr val="tx1"/>
                </a:solidFill>
              </a:rPr>
              <a:t>J’habite à ... </a:t>
            </a:r>
            <a:endParaRPr lang="fr-FR" sz="5400" dirty="0">
              <a:solidFill>
                <a:schemeClr val="tx1"/>
              </a:solidFill>
            </a:endParaRPr>
          </a:p>
        </p:txBody>
      </p:sp>
      <p:pic>
        <p:nvPicPr>
          <p:cNvPr id="10" name="Image 9" descr="drapeau.jpg"/>
          <p:cNvPicPr>
            <a:picLocks noChangeAspect="1"/>
          </p:cNvPicPr>
          <p:nvPr/>
        </p:nvPicPr>
        <p:blipFill>
          <a:blip r:embed="rId2" cstate="print"/>
          <a:srcRect l="14347" t="28693" r="17507" b="28267"/>
          <a:stretch>
            <a:fillRect/>
          </a:stretch>
        </p:blipFill>
        <p:spPr>
          <a:xfrm>
            <a:off x="4067944" y="620687"/>
            <a:ext cx="1656184" cy="1046011"/>
          </a:xfrm>
          <a:prstGeom prst="rect">
            <a:avLst/>
          </a:prstGeom>
        </p:spPr>
      </p:pic>
      <p:sp>
        <p:nvSpPr>
          <p:cNvPr id="12" name="Rectangle à coins arrondis 11"/>
          <p:cNvSpPr/>
          <p:nvPr/>
        </p:nvSpPr>
        <p:spPr>
          <a:xfrm>
            <a:off x="4211960" y="3645024"/>
            <a:ext cx="3672408" cy="2304256"/>
          </a:xfrm>
          <a:prstGeom prst="wedgeRoundRectCallout">
            <a:avLst>
              <a:gd name="adj1" fmla="val -64502"/>
              <a:gd name="adj2" fmla="val -4433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4355976" y="3933056"/>
            <a:ext cx="44791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err="1" smtClean="0"/>
              <a:t>Ich</a:t>
            </a:r>
            <a:r>
              <a:rPr lang="fr-FR" sz="5400" dirty="0" smtClean="0"/>
              <a:t> </a:t>
            </a:r>
            <a:r>
              <a:rPr lang="fr-FR" sz="5400" dirty="0" err="1" smtClean="0"/>
              <a:t>wohne</a:t>
            </a:r>
            <a:endParaRPr lang="fr-FR" sz="5400" dirty="0" smtClean="0"/>
          </a:p>
          <a:p>
            <a:r>
              <a:rPr lang="fr-FR" sz="5400" dirty="0" smtClean="0"/>
              <a:t> in…. </a:t>
            </a:r>
            <a:r>
              <a:rPr lang="fr-FR" sz="3200" dirty="0" smtClean="0"/>
              <a:t>(</a:t>
            </a:r>
            <a:r>
              <a:rPr lang="fr-FR" sz="3200" dirty="0" err="1" smtClean="0"/>
              <a:t>Stadt</a:t>
            </a:r>
            <a:r>
              <a:rPr lang="fr-FR" sz="3200" dirty="0" smtClean="0"/>
              <a:t>)</a:t>
            </a:r>
            <a:endParaRPr lang="fr-FR" sz="3200" dirty="0"/>
          </a:p>
        </p:txBody>
      </p:sp>
      <p:pic>
        <p:nvPicPr>
          <p:cNvPr id="14" name="Image 13" descr="drapeau-allemagne.jpg"/>
          <p:cNvPicPr>
            <a:picLocks noChangeAspect="1"/>
          </p:cNvPicPr>
          <p:nvPr/>
        </p:nvPicPr>
        <p:blipFill>
          <a:blip r:embed="rId3" cstate="print"/>
          <a:srcRect l="10124" t="18431" r="6801" b="20093"/>
          <a:stretch>
            <a:fillRect/>
          </a:stretch>
        </p:blipFill>
        <p:spPr>
          <a:xfrm>
            <a:off x="7092280" y="4725144"/>
            <a:ext cx="1634776" cy="120973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539552" y="692696"/>
            <a:ext cx="4248472" cy="2016224"/>
          </a:xfrm>
          <a:prstGeom prst="wedgeRoundRectCallout">
            <a:avLst>
              <a:gd name="adj1" fmla="val -56"/>
              <a:gd name="adj2" fmla="val 7916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smtClean="0">
                <a:solidFill>
                  <a:schemeClr val="tx1"/>
                </a:solidFill>
              </a:rPr>
              <a:t>Je viens de ... </a:t>
            </a:r>
            <a:endParaRPr lang="fr-FR" sz="5400" dirty="0">
              <a:solidFill>
                <a:schemeClr val="tx1"/>
              </a:solidFill>
            </a:endParaRPr>
          </a:p>
        </p:txBody>
      </p:sp>
      <p:pic>
        <p:nvPicPr>
          <p:cNvPr id="10" name="Image 9" descr="drapeau.jpg"/>
          <p:cNvPicPr>
            <a:picLocks noChangeAspect="1"/>
          </p:cNvPicPr>
          <p:nvPr/>
        </p:nvPicPr>
        <p:blipFill>
          <a:blip r:embed="rId2" cstate="print"/>
          <a:srcRect l="14347" t="28693" r="17507" b="28267"/>
          <a:stretch>
            <a:fillRect/>
          </a:stretch>
        </p:blipFill>
        <p:spPr>
          <a:xfrm>
            <a:off x="4067944" y="620687"/>
            <a:ext cx="1656184" cy="1046011"/>
          </a:xfrm>
          <a:prstGeom prst="rect">
            <a:avLst/>
          </a:prstGeom>
        </p:spPr>
      </p:pic>
      <p:sp>
        <p:nvSpPr>
          <p:cNvPr id="12" name="Rectangle à coins arrondis 11"/>
          <p:cNvSpPr/>
          <p:nvPr/>
        </p:nvSpPr>
        <p:spPr>
          <a:xfrm>
            <a:off x="4211960" y="3645024"/>
            <a:ext cx="3672408" cy="2304256"/>
          </a:xfrm>
          <a:prstGeom prst="wedgeRoundRectCallout">
            <a:avLst>
              <a:gd name="adj1" fmla="val -64502"/>
              <a:gd name="adj2" fmla="val -4433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4355976" y="3933056"/>
            <a:ext cx="44791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err="1" smtClean="0"/>
              <a:t>Ich</a:t>
            </a:r>
            <a:r>
              <a:rPr lang="fr-FR" sz="5400" dirty="0" smtClean="0"/>
              <a:t> </a:t>
            </a:r>
            <a:r>
              <a:rPr lang="fr-FR" sz="5400" dirty="0" err="1" smtClean="0"/>
              <a:t>komme</a:t>
            </a:r>
            <a:endParaRPr lang="fr-FR" sz="5400" dirty="0" smtClean="0"/>
          </a:p>
          <a:p>
            <a:r>
              <a:rPr lang="fr-FR" sz="5400" dirty="0" smtClean="0"/>
              <a:t> </a:t>
            </a:r>
            <a:r>
              <a:rPr lang="fr-FR" sz="5400" dirty="0" err="1" smtClean="0"/>
              <a:t>aus</a:t>
            </a:r>
            <a:r>
              <a:rPr lang="fr-FR" sz="5400" dirty="0" smtClean="0"/>
              <a:t>…</a:t>
            </a:r>
            <a:r>
              <a:rPr lang="fr-FR" sz="3200" dirty="0" smtClean="0"/>
              <a:t>(Land)</a:t>
            </a:r>
            <a:endParaRPr lang="fr-FR" sz="3200" dirty="0"/>
          </a:p>
        </p:txBody>
      </p:sp>
      <p:pic>
        <p:nvPicPr>
          <p:cNvPr id="14" name="Image 13" descr="drapeau-allemagne.jpg"/>
          <p:cNvPicPr>
            <a:picLocks noChangeAspect="1"/>
          </p:cNvPicPr>
          <p:nvPr/>
        </p:nvPicPr>
        <p:blipFill>
          <a:blip r:embed="rId3" cstate="print"/>
          <a:srcRect l="10124" t="18431" r="6801" b="20093"/>
          <a:stretch>
            <a:fillRect/>
          </a:stretch>
        </p:blipFill>
        <p:spPr>
          <a:xfrm>
            <a:off x="7092280" y="4725144"/>
            <a:ext cx="1634776" cy="120973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539552" y="692696"/>
            <a:ext cx="4248472" cy="2016224"/>
          </a:xfrm>
          <a:prstGeom prst="wedgeRoundRectCallout">
            <a:avLst>
              <a:gd name="adj1" fmla="val -56"/>
              <a:gd name="adj2" fmla="val 7916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smtClean="0">
                <a:solidFill>
                  <a:schemeClr val="tx1"/>
                </a:solidFill>
              </a:rPr>
              <a:t>Mes loisirs sont ... </a:t>
            </a:r>
            <a:endParaRPr lang="fr-FR" sz="5400" dirty="0">
              <a:solidFill>
                <a:schemeClr val="tx1"/>
              </a:solidFill>
            </a:endParaRPr>
          </a:p>
        </p:txBody>
      </p:sp>
      <p:pic>
        <p:nvPicPr>
          <p:cNvPr id="10" name="Image 9" descr="drapeau.jpg"/>
          <p:cNvPicPr>
            <a:picLocks noChangeAspect="1"/>
          </p:cNvPicPr>
          <p:nvPr/>
        </p:nvPicPr>
        <p:blipFill>
          <a:blip r:embed="rId2" cstate="print"/>
          <a:srcRect l="14347" t="28693" r="17507" b="28267"/>
          <a:stretch>
            <a:fillRect/>
          </a:stretch>
        </p:blipFill>
        <p:spPr>
          <a:xfrm>
            <a:off x="4067944" y="620687"/>
            <a:ext cx="1656184" cy="1046011"/>
          </a:xfrm>
          <a:prstGeom prst="rect">
            <a:avLst/>
          </a:prstGeom>
        </p:spPr>
      </p:pic>
      <p:sp>
        <p:nvSpPr>
          <p:cNvPr id="12" name="Rectangle à coins arrondis 11"/>
          <p:cNvSpPr/>
          <p:nvPr/>
        </p:nvSpPr>
        <p:spPr>
          <a:xfrm>
            <a:off x="4211960" y="3284984"/>
            <a:ext cx="4320480" cy="2664296"/>
          </a:xfrm>
          <a:prstGeom prst="wedgeRoundRectCallout">
            <a:avLst>
              <a:gd name="adj1" fmla="val -64502"/>
              <a:gd name="adj2" fmla="val -4433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4283968" y="3717032"/>
            <a:ext cx="44791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err="1" smtClean="0"/>
              <a:t>Meine</a:t>
            </a:r>
            <a:r>
              <a:rPr lang="fr-FR" sz="5400" dirty="0" smtClean="0"/>
              <a:t> Hobbys</a:t>
            </a:r>
          </a:p>
          <a:p>
            <a:r>
              <a:rPr lang="fr-FR" sz="5400" dirty="0" smtClean="0"/>
              <a:t> </a:t>
            </a:r>
            <a:r>
              <a:rPr lang="fr-FR" sz="5400" dirty="0" err="1" smtClean="0"/>
              <a:t>sind</a:t>
            </a:r>
            <a:r>
              <a:rPr lang="fr-FR" sz="5400" dirty="0" smtClean="0"/>
              <a:t>…</a:t>
            </a:r>
            <a:endParaRPr lang="fr-FR" sz="3200" dirty="0"/>
          </a:p>
        </p:txBody>
      </p:sp>
      <p:pic>
        <p:nvPicPr>
          <p:cNvPr id="14" name="Image 13" descr="drapeau-allemagne.jpg"/>
          <p:cNvPicPr>
            <a:picLocks noChangeAspect="1"/>
          </p:cNvPicPr>
          <p:nvPr/>
        </p:nvPicPr>
        <p:blipFill>
          <a:blip r:embed="rId3" cstate="print"/>
          <a:srcRect l="10124" t="18431" r="6801" b="20093"/>
          <a:stretch>
            <a:fillRect/>
          </a:stretch>
        </p:blipFill>
        <p:spPr>
          <a:xfrm>
            <a:off x="6516216" y="5085184"/>
            <a:ext cx="1634776" cy="12097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52</Words>
  <Application>Microsoft Office PowerPoint</Application>
  <PresentationFormat>Affichage à l'écran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Elodie</dc:creator>
  <cp:lastModifiedBy>Elodie</cp:lastModifiedBy>
  <cp:revision>1</cp:revision>
  <dcterms:created xsi:type="dcterms:W3CDTF">2019-09-16T08:01:44Z</dcterms:created>
  <dcterms:modified xsi:type="dcterms:W3CDTF">2019-09-16T08:20:09Z</dcterms:modified>
</cp:coreProperties>
</file>