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B99212-4142-41F4-BF33-F4B28BE76E84}" v="629" dt="2020-12-29T14:24:28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ORA VEREŠ" userId="S::leonora.veres@skole.hr::400888c6-740b-4f37-a822-3cb56308cbac" providerId="AD" clId="Web-{30B99212-4142-41F4-BF33-F4B28BE76E84}"/>
    <pc:docChg chg="addSld modSld">
      <pc:chgData name="LEONORA VEREŠ" userId="S::leonora.veres@skole.hr::400888c6-740b-4f37-a822-3cb56308cbac" providerId="AD" clId="Web-{30B99212-4142-41F4-BF33-F4B28BE76E84}" dt="2020-12-29T14:24:28.819" v="653" actId="1076"/>
      <pc:docMkLst>
        <pc:docMk/>
      </pc:docMkLst>
      <pc:sldChg chg="addSp delSp modSp mod setBg">
        <pc:chgData name="LEONORA VEREŠ" userId="S::leonora.veres@skole.hr::400888c6-740b-4f37-a822-3cb56308cbac" providerId="AD" clId="Web-{30B99212-4142-41F4-BF33-F4B28BE76E84}" dt="2020-12-29T13:43:58.939" v="130"/>
        <pc:sldMkLst>
          <pc:docMk/>
          <pc:sldMk cId="2029002549" sldId="256"/>
        </pc:sldMkLst>
        <pc:spChg chg="mod">
          <ac:chgData name="LEONORA VEREŠ" userId="S::leonora.veres@skole.hr::400888c6-740b-4f37-a822-3cb56308cbac" providerId="AD" clId="Web-{30B99212-4142-41F4-BF33-F4B28BE76E84}" dt="2020-12-29T13:43:58.939" v="129"/>
          <ac:spMkLst>
            <pc:docMk/>
            <pc:sldMk cId="2029002549" sldId="256"/>
            <ac:spMk id="2" creationId="{00000000-0000-0000-0000-000000000000}"/>
          </ac:spMkLst>
        </pc:spChg>
        <pc:spChg chg="mod">
          <ac:chgData name="LEONORA VEREŠ" userId="S::leonora.veres@skole.hr::400888c6-740b-4f37-a822-3cb56308cbac" providerId="AD" clId="Web-{30B99212-4142-41F4-BF33-F4B28BE76E84}" dt="2020-12-29T13:43:54.017" v="127"/>
          <ac:spMkLst>
            <pc:docMk/>
            <pc:sldMk cId="2029002549" sldId="256"/>
            <ac:spMk id="3" creationId="{00000000-0000-0000-0000-000000000000}"/>
          </ac:spMkLst>
        </pc:spChg>
        <pc:spChg chg="add del">
          <ac:chgData name="LEONORA VEREŠ" userId="S::leonora.veres@skole.hr::400888c6-740b-4f37-a822-3cb56308cbac" providerId="AD" clId="Web-{30B99212-4142-41F4-BF33-F4B28BE76E84}" dt="2020-12-29T13:43:58.939" v="130"/>
          <ac:spMkLst>
            <pc:docMk/>
            <pc:sldMk cId="2029002549" sldId="256"/>
            <ac:spMk id="9" creationId="{AFB83730-58A8-42CA-90B3-5D5D2D1B00BC}"/>
          </ac:spMkLst>
        </pc:spChg>
        <pc:spChg chg="add del">
          <ac:chgData name="LEONORA VEREŠ" userId="S::leonora.veres@skole.hr::400888c6-740b-4f37-a822-3cb56308cbac" providerId="AD" clId="Web-{30B99212-4142-41F4-BF33-F4B28BE76E84}" dt="2020-12-29T13:43:54.017" v="127"/>
          <ac:spMkLst>
            <pc:docMk/>
            <pc:sldMk cId="2029002549" sldId="256"/>
            <ac:spMk id="11" creationId="{9D1A3D83-39F0-4366-BB12-3C5732003D55}"/>
          </ac:spMkLst>
        </pc:spChg>
        <pc:spChg chg="add del">
          <ac:chgData name="LEONORA VEREŠ" userId="S::leonora.veres@skole.hr::400888c6-740b-4f37-a822-3cb56308cbac" providerId="AD" clId="Web-{30B99212-4142-41F4-BF33-F4B28BE76E84}" dt="2020-12-29T13:43:58.939" v="129"/>
          <ac:spMkLst>
            <pc:docMk/>
            <pc:sldMk cId="2029002549" sldId="256"/>
            <ac:spMk id="12" creationId="{A6DCB648-5207-43C1-A5E9-AA0E6F6D27EE}"/>
          </ac:spMkLst>
        </pc:spChg>
        <pc:spChg chg="add">
          <ac:chgData name="LEONORA VEREŠ" userId="S::leonora.veres@skole.hr::400888c6-740b-4f37-a822-3cb56308cbac" providerId="AD" clId="Web-{30B99212-4142-41F4-BF33-F4B28BE76E84}" dt="2020-12-29T13:43:58.939" v="130"/>
          <ac:spMkLst>
            <pc:docMk/>
            <pc:sldMk cId="2029002549" sldId="256"/>
            <ac:spMk id="13" creationId="{AFB83730-58A8-42CA-90B3-5D5D2D1B00BC}"/>
          </ac:spMkLst>
        </pc:spChg>
        <pc:spChg chg="add del">
          <ac:chgData name="LEONORA VEREŠ" userId="S::leonora.veres@skole.hr::400888c6-740b-4f37-a822-3cb56308cbac" providerId="AD" clId="Web-{30B99212-4142-41F4-BF33-F4B28BE76E84}" dt="2020-12-29T13:43:48.548" v="125"/>
          <ac:spMkLst>
            <pc:docMk/>
            <pc:sldMk cId="2029002549" sldId="256"/>
            <ac:spMk id="14" creationId="{54047A07-72EC-41BC-A55F-C264F639FB20}"/>
          </ac:spMkLst>
        </pc:spChg>
        <pc:spChg chg="add del">
          <ac:chgData name="LEONORA VEREŠ" userId="S::leonora.veres@skole.hr::400888c6-740b-4f37-a822-3cb56308cbac" providerId="AD" clId="Web-{30B99212-4142-41F4-BF33-F4B28BE76E84}" dt="2020-12-29T13:43:58.939" v="129"/>
          <ac:spMkLst>
            <pc:docMk/>
            <pc:sldMk cId="2029002549" sldId="256"/>
            <ac:spMk id="16" creationId="{5C834E9A-5D73-4D16-A65C-0638CA2E79B4}"/>
          </ac:spMkLst>
        </pc:spChg>
        <pc:picChg chg="add mod">
          <ac:chgData name="LEONORA VEREŠ" userId="S::leonora.veres@skole.hr::400888c6-740b-4f37-a822-3cb56308cbac" providerId="AD" clId="Web-{30B99212-4142-41F4-BF33-F4B28BE76E84}" dt="2020-12-29T13:43:58.939" v="130"/>
          <ac:picMkLst>
            <pc:docMk/>
            <pc:sldMk cId="2029002549" sldId="256"/>
            <ac:picMk id="5" creationId="{2765D9FA-41A6-463E-9CFF-9A45F6798185}"/>
          </ac:picMkLst>
        </pc:picChg>
      </pc:sldChg>
      <pc:sldChg chg="addSp delSp modSp new mod setBg">
        <pc:chgData name="LEONORA VEREŠ" userId="S::leonora.veres@skole.hr::400888c6-740b-4f37-a822-3cb56308cbac" providerId="AD" clId="Web-{30B99212-4142-41F4-BF33-F4B28BE76E84}" dt="2020-12-29T13:55:40.642" v="453" actId="20577"/>
        <pc:sldMkLst>
          <pc:docMk/>
          <pc:sldMk cId="2721429993" sldId="257"/>
        </pc:sldMkLst>
        <pc:spChg chg="mod">
          <ac:chgData name="LEONORA VEREŠ" userId="S::leonora.veres@skole.hr::400888c6-740b-4f37-a822-3cb56308cbac" providerId="AD" clId="Web-{30B99212-4142-41F4-BF33-F4B28BE76E84}" dt="2020-12-29T13:54:37.453" v="430"/>
          <ac:spMkLst>
            <pc:docMk/>
            <pc:sldMk cId="2721429993" sldId="257"/>
            <ac:spMk id="2" creationId="{3F49B576-35DB-46B6-9635-FC736B1FA610}"/>
          </ac:spMkLst>
        </pc:spChg>
        <pc:spChg chg="mod">
          <ac:chgData name="LEONORA VEREŠ" userId="S::leonora.veres@skole.hr::400888c6-740b-4f37-a822-3cb56308cbac" providerId="AD" clId="Web-{30B99212-4142-41F4-BF33-F4B28BE76E84}" dt="2020-12-29T13:55:40.642" v="453" actId="20577"/>
          <ac:spMkLst>
            <pc:docMk/>
            <pc:sldMk cId="2721429993" sldId="257"/>
            <ac:spMk id="3" creationId="{310FDAA0-C03E-4E44-99A3-F8789E149E37}"/>
          </ac:spMkLst>
        </pc:spChg>
        <pc:spChg chg="add">
          <ac:chgData name="LEONORA VEREŠ" userId="S::leonora.veres@skole.hr::400888c6-740b-4f37-a822-3cb56308cbac" providerId="AD" clId="Web-{30B99212-4142-41F4-BF33-F4B28BE76E84}" dt="2020-12-29T13:54:37.453" v="430"/>
          <ac:spMkLst>
            <pc:docMk/>
            <pc:sldMk cId="2721429993" sldId="257"/>
            <ac:spMk id="6" creationId="{5940F547-7206-4401-94FB-F8421915D8B8}"/>
          </ac:spMkLst>
        </pc:spChg>
        <pc:spChg chg="add del">
          <ac:chgData name="LEONORA VEREŠ" userId="S::leonora.veres@skole.hr::400888c6-740b-4f37-a822-3cb56308cbac" providerId="AD" clId="Web-{30B99212-4142-41F4-BF33-F4B28BE76E84}" dt="2020-12-29T13:54:37.437" v="429"/>
          <ac:spMkLst>
            <pc:docMk/>
            <pc:sldMk cId="2721429993" sldId="257"/>
            <ac:spMk id="9" creationId="{72319FFA-0E4F-4E0B-BEBA-A9DD4B41AAE9}"/>
          </ac:spMkLst>
        </pc:spChg>
        <pc:picChg chg="add mod ord">
          <ac:chgData name="LEONORA VEREŠ" userId="S::leonora.veres@skole.hr::400888c6-740b-4f37-a822-3cb56308cbac" providerId="AD" clId="Web-{30B99212-4142-41F4-BF33-F4B28BE76E84}" dt="2020-12-29T13:55:01.484" v="432" actId="1076"/>
          <ac:picMkLst>
            <pc:docMk/>
            <pc:sldMk cId="2721429993" sldId="257"/>
            <ac:picMk id="4" creationId="{BEF42D55-95C5-49CA-9858-8215352759F0}"/>
          </ac:picMkLst>
        </pc:picChg>
      </pc:sldChg>
      <pc:sldChg chg="addSp delSp modSp new mod setBg setClrOvrMap">
        <pc:chgData name="LEONORA VEREŠ" userId="S::leonora.veres@skole.hr::400888c6-740b-4f37-a822-3cb56308cbac" providerId="AD" clId="Web-{30B99212-4142-41F4-BF33-F4B28BE76E84}" dt="2020-12-29T14:23:45.286" v="651" actId="14100"/>
        <pc:sldMkLst>
          <pc:docMk/>
          <pc:sldMk cId="1015927577" sldId="258"/>
        </pc:sldMkLst>
        <pc:spChg chg="mod">
          <ac:chgData name="LEONORA VEREŠ" userId="S::leonora.veres@skole.hr::400888c6-740b-4f37-a822-3cb56308cbac" providerId="AD" clId="Web-{30B99212-4142-41F4-BF33-F4B28BE76E84}" dt="2020-12-29T14:23:35.146" v="649"/>
          <ac:spMkLst>
            <pc:docMk/>
            <pc:sldMk cId="1015927577" sldId="258"/>
            <ac:spMk id="2" creationId="{76C48C62-50E0-429D-8761-AA47EBA7C501}"/>
          </ac:spMkLst>
        </pc:spChg>
        <pc:spChg chg="mod ord">
          <ac:chgData name="LEONORA VEREŠ" userId="S::leonora.veres@skole.hr::400888c6-740b-4f37-a822-3cb56308cbac" providerId="AD" clId="Web-{30B99212-4142-41F4-BF33-F4B28BE76E84}" dt="2020-12-29T14:23:45.286" v="651" actId="14100"/>
          <ac:spMkLst>
            <pc:docMk/>
            <pc:sldMk cId="1015927577" sldId="258"/>
            <ac:spMk id="3" creationId="{00096361-E96A-48D0-A8C0-112AA2D9C394}"/>
          </ac:spMkLst>
        </pc:spChg>
        <pc:spChg chg="add">
          <ac:chgData name="LEONORA VEREŠ" userId="S::leonora.veres@skole.hr::400888c6-740b-4f37-a822-3cb56308cbac" providerId="AD" clId="Web-{30B99212-4142-41F4-BF33-F4B28BE76E84}" dt="2020-12-29T14:23:35.146" v="649"/>
          <ac:spMkLst>
            <pc:docMk/>
            <pc:sldMk cId="1015927577" sldId="258"/>
            <ac:spMk id="6" creationId="{9D336D4B-F9C3-4167-9191-8DA896C803E6}"/>
          </ac:spMkLst>
        </pc:spChg>
        <pc:spChg chg="add">
          <ac:chgData name="LEONORA VEREŠ" userId="S::leonora.veres@skole.hr::400888c6-740b-4f37-a822-3cb56308cbac" providerId="AD" clId="Web-{30B99212-4142-41F4-BF33-F4B28BE76E84}" dt="2020-12-29T14:23:35.146" v="649"/>
          <ac:spMkLst>
            <pc:docMk/>
            <pc:sldMk cId="1015927577" sldId="258"/>
            <ac:spMk id="7" creationId="{069BF0B4-2BF1-40F2-8D8E-9CFCED97D981}"/>
          </ac:spMkLst>
        </pc:spChg>
        <pc:spChg chg="add del">
          <ac:chgData name="LEONORA VEREŠ" userId="S::leonora.veres@skole.hr::400888c6-740b-4f37-a822-3cb56308cbac" providerId="AD" clId="Web-{30B99212-4142-41F4-BF33-F4B28BE76E84}" dt="2020-12-29T14:00:18.413" v="519"/>
          <ac:spMkLst>
            <pc:docMk/>
            <pc:sldMk cId="1015927577" sldId="258"/>
            <ac:spMk id="9" creationId="{A416E3E5-5186-46A4-AFBD-337387D3163D}"/>
          </ac:spMkLst>
        </pc:spChg>
        <pc:spChg chg="add del">
          <ac:chgData name="LEONORA VEREŠ" userId="S::leonora.veres@skole.hr::400888c6-740b-4f37-a822-3cb56308cbac" providerId="AD" clId="Web-{30B99212-4142-41F4-BF33-F4B28BE76E84}" dt="2020-12-29T14:00:18.413" v="519"/>
          <ac:spMkLst>
            <pc:docMk/>
            <pc:sldMk cId="1015927577" sldId="258"/>
            <ac:spMk id="11" creationId="{7B8FAACC-353E-4F84-BA62-A5514185D9A9}"/>
          </ac:spMkLst>
        </pc:spChg>
        <pc:picChg chg="add mod">
          <ac:chgData name="LEONORA VEREŠ" userId="S::leonora.veres@skole.hr::400888c6-740b-4f37-a822-3cb56308cbac" providerId="AD" clId="Web-{30B99212-4142-41F4-BF33-F4B28BE76E84}" dt="2020-12-29T14:23:35.146" v="649"/>
          <ac:picMkLst>
            <pc:docMk/>
            <pc:sldMk cId="1015927577" sldId="258"/>
            <ac:picMk id="4" creationId="{0F5F7597-733E-4C03-86A8-7574CCA77C29}"/>
          </ac:picMkLst>
        </pc:picChg>
      </pc:sldChg>
      <pc:sldChg chg="addSp delSp modSp new mod setBg">
        <pc:chgData name="LEONORA VEREŠ" userId="S::leonora.veres@skole.hr::400888c6-740b-4f37-a822-3cb56308cbac" providerId="AD" clId="Web-{30B99212-4142-41F4-BF33-F4B28BE76E84}" dt="2020-12-29T14:24:22.522" v="652" actId="1076"/>
        <pc:sldMkLst>
          <pc:docMk/>
          <pc:sldMk cId="1294936757" sldId="259"/>
        </pc:sldMkLst>
        <pc:spChg chg="mod">
          <ac:chgData name="LEONORA VEREŠ" userId="S::leonora.veres@skole.hr::400888c6-740b-4f37-a822-3cb56308cbac" providerId="AD" clId="Web-{30B99212-4142-41F4-BF33-F4B28BE76E84}" dt="2020-12-29T14:23:11.989" v="648"/>
          <ac:spMkLst>
            <pc:docMk/>
            <pc:sldMk cId="1294936757" sldId="259"/>
            <ac:spMk id="2" creationId="{C191117F-CCB3-42BB-B753-F3D9B6A18056}"/>
          </ac:spMkLst>
        </pc:spChg>
        <pc:spChg chg="mod">
          <ac:chgData name="LEONORA VEREŠ" userId="S::leonora.veres@skole.hr::400888c6-740b-4f37-a822-3cb56308cbac" providerId="AD" clId="Web-{30B99212-4142-41F4-BF33-F4B28BE76E84}" dt="2020-12-29T14:24:22.522" v="652" actId="1076"/>
          <ac:spMkLst>
            <pc:docMk/>
            <pc:sldMk cId="1294936757" sldId="259"/>
            <ac:spMk id="3" creationId="{EF8B89B7-6E4B-49BC-A016-7F89CF58CBF5}"/>
          </ac:spMkLst>
        </pc:spChg>
        <pc:spChg chg="add">
          <ac:chgData name="LEONORA VEREŠ" userId="S::leonora.veres@skole.hr::400888c6-740b-4f37-a822-3cb56308cbac" providerId="AD" clId="Web-{30B99212-4142-41F4-BF33-F4B28BE76E84}" dt="2020-12-29T14:23:11.989" v="648"/>
          <ac:spMkLst>
            <pc:docMk/>
            <pc:sldMk cId="1294936757" sldId="259"/>
            <ac:spMk id="6" creationId="{72319FFA-0E4F-4E0B-BEBA-A9DD4B41AAE9}"/>
          </ac:spMkLst>
        </pc:spChg>
        <pc:spChg chg="add del">
          <ac:chgData name="LEONORA VEREŠ" userId="S::leonora.veres@skole.hr::400888c6-740b-4f37-a822-3cb56308cbac" providerId="AD" clId="Web-{30B99212-4142-41F4-BF33-F4B28BE76E84}" dt="2020-12-29T14:09:32.253" v="616"/>
          <ac:spMkLst>
            <pc:docMk/>
            <pc:sldMk cId="1294936757" sldId="259"/>
            <ac:spMk id="9" creationId="{72319FFA-0E4F-4E0B-BEBA-A9DD4B41AAE9}"/>
          </ac:spMkLst>
        </pc:spChg>
        <pc:picChg chg="add mod ord">
          <ac:chgData name="LEONORA VEREŠ" userId="S::leonora.veres@skole.hr::400888c6-740b-4f37-a822-3cb56308cbac" providerId="AD" clId="Web-{30B99212-4142-41F4-BF33-F4B28BE76E84}" dt="2020-12-29T14:23:11.989" v="648"/>
          <ac:picMkLst>
            <pc:docMk/>
            <pc:sldMk cId="1294936757" sldId="259"/>
            <ac:picMk id="4" creationId="{86C3BA38-A063-4182-B9B2-167F8F63A8FA}"/>
          </ac:picMkLst>
        </pc:picChg>
      </pc:sldChg>
      <pc:sldChg chg="addSp delSp modSp new mod setBg setClrOvrMap">
        <pc:chgData name="LEONORA VEREŠ" userId="S::leonora.veres@skole.hr::400888c6-740b-4f37-a822-3cb56308cbac" providerId="AD" clId="Web-{30B99212-4142-41F4-BF33-F4B28BE76E84}" dt="2020-12-29T14:24:28.819" v="653" actId="1076"/>
        <pc:sldMkLst>
          <pc:docMk/>
          <pc:sldMk cId="5738390" sldId="260"/>
        </pc:sldMkLst>
        <pc:spChg chg="mod">
          <ac:chgData name="LEONORA VEREŠ" userId="S::leonora.veres@skole.hr::400888c6-740b-4f37-a822-3cb56308cbac" providerId="AD" clId="Web-{30B99212-4142-41F4-BF33-F4B28BE76E84}" dt="2020-12-29T14:23:06.145" v="647"/>
          <ac:spMkLst>
            <pc:docMk/>
            <pc:sldMk cId="5738390" sldId="260"/>
            <ac:spMk id="2" creationId="{268641DF-B686-4539-BA42-0EAF981CA331}"/>
          </ac:spMkLst>
        </pc:spChg>
        <pc:spChg chg="mod">
          <ac:chgData name="LEONORA VEREŠ" userId="S::leonora.veres@skole.hr::400888c6-740b-4f37-a822-3cb56308cbac" providerId="AD" clId="Web-{30B99212-4142-41F4-BF33-F4B28BE76E84}" dt="2020-12-29T14:24:28.819" v="653" actId="1076"/>
          <ac:spMkLst>
            <pc:docMk/>
            <pc:sldMk cId="5738390" sldId="260"/>
            <ac:spMk id="3" creationId="{66BA7C71-748A-4AF2-9063-4DC06276A5C8}"/>
          </ac:spMkLst>
        </pc:spChg>
        <pc:spChg chg="add">
          <ac:chgData name="LEONORA VEREŠ" userId="S::leonora.veres@skole.hr::400888c6-740b-4f37-a822-3cb56308cbac" providerId="AD" clId="Web-{30B99212-4142-41F4-BF33-F4B28BE76E84}" dt="2020-12-29T14:23:06.145" v="647"/>
          <ac:spMkLst>
            <pc:docMk/>
            <pc:sldMk cId="5738390" sldId="260"/>
            <ac:spMk id="6" creationId="{3F7D26C8-96ED-46E3-BD94-C1608C54C36B}"/>
          </ac:spMkLst>
        </pc:spChg>
        <pc:spChg chg="add">
          <ac:chgData name="LEONORA VEREŠ" userId="S::leonora.veres@skole.hr::400888c6-740b-4f37-a822-3cb56308cbac" providerId="AD" clId="Web-{30B99212-4142-41F4-BF33-F4B28BE76E84}" dt="2020-12-29T14:23:06.145" v="647"/>
          <ac:spMkLst>
            <pc:docMk/>
            <pc:sldMk cId="5738390" sldId="260"/>
            <ac:spMk id="7" creationId="{13EEA0A9-F720-41ED-8EBA-2A10A664FDE1}"/>
          </ac:spMkLst>
        </pc:spChg>
        <pc:spChg chg="add">
          <ac:chgData name="LEONORA VEREŠ" userId="S::leonora.veres@skole.hr::400888c6-740b-4f37-a822-3cb56308cbac" providerId="AD" clId="Web-{30B99212-4142-41F4-BF33-F4B28BE76E84}" dt="2020-12-29T14:23:06.145" v="647"/>
          <ac:spMkLst>
            <pc:docMk/>
            <pc:sldMk cId="5738390" sldId="260"/>
            <ac:spMk id="8" creationId="{03B27569-6089-4DC0-93E0-F3F6E1E93CC1}"/>
          </ac:spMkLst>
        </pc:spChg>
        <pc:spChg chg="add del">
          <ac:chgData name="LEONORA VEREŠ" userId="S::leonora.veres@skole.hr::400888c6-740b-4f37-a822-3cb56308cbac" providerId="AD" clId="Web-{30B99212-4142-41F4-BF33-F4B28BE76E84}" dt="2020-12-29T14:13:01.492" v="630"/>
          <ac:spMkLst>
            <pc:docMk/>
            <pc:sldMk cId="5738390" sldId="260"/>
            <ac:spMk id="9" creationId="{8C1FC8BA-94E6-44F7-B346-6A2215E66D2E}"/>
          </ac:spMkLst>
        </pc:spChg>
        <pc:spChg chg="add del">
          <ac:chgData name="LEONORA VEREŠ" userId="S::leonora.veres@skole.hr::400888c6-740b-4f37-a822-3cb56308cbac" providerId="AD" clId="Web-{30B99212-4142-41F4-BF33-F4B28BE76E84}" dt="2020-12-29T14:13:01.492" v="630"/>
          <ac:spMkLst>
            <pc:docMk/>
            <pc:sldMk cId="5738390" sldId="260"/>
            <ac:spMk id="11" creationId="{A8329D92-4903-43FF-90F4-878F5D3F1D22}"/>
          </ac:spMkLst>
        </pc:spChg>
        <pc:spChg chg="add del">
          <ac:chgData name="LEONORA VEREŠ" userId="S::leonora.veres@skole.hr::400888c6-740b-4f37-a822-3cb56308cbac" providerId="AD" clId="Web-{30B99212-4142-41F4-BF33-F4B28BE76E84}" dt="2020-12-29T14:13:01.492" v="630"/>
          <ac:spMkLst>
            <pc:docMk/>
            <pc:sldMk cId="5738390" sldId="260"/>
            <ac:spMk id="13" creationId="{567B1EEF-AB32-40F7-AD5F-41E0EA001EBE}"/>
          </ac:spMkLst>
        </pc:spChg>
        <pc:picChg chg="add mod">
          <ac:chgData name="LEONORA VEREŠ" userId="S::leonora.veres@skole.hr::400888c6-740b-4f37-a822-3cb56308cbac" providerId="AD" clId="Web-{30B99212-4142-41F4-BF33-F4B28BE76E84}" dt="2020-12-29T14:23:06.145" v="647"/>
          <ac:picMkLst>
            <pc:docMk/>
            <pc:sldMk cId="5738390" sldId="260"/>
            <ac:picMk id="4" creationId="{92B9F52F-BCE5-4606-A4F4-67028E20707C}"/>
          </ac:picMkLst>
        </pc:picChg>
      </pc:sldChg>
      <pc:sldChg chg="addSp delSp modSp new mod setBg setClrOvrMap">
        <pc:chgData name="LEONORA VEREŠ" userId="S::leonora.veres@skole.hr::400888c6-740b-4f37-a822-3cb56308cbac" providerId="AD" clId="Web-{30B99212-4142-41F4-BF33-F4B28BE76E84}" dt="2020-12-29T14:22:47.785" v="646"/>
        <pc:sldMkLst>
          <pc:docMk/>
          <pc:sldMk cId="3260814849" sldId="261"/>
        </pc:sldMkLst>
        <pc:spChg chg="mod">
          <ac:chgData name="LEONORA VEREŠ" userId="S::leonora.veres@skole.hr::400888c6-740b-4f37-a822-3cb56308cbac" providerId="AD" clId="Web-{30B99212-4142-41F4-BF33-F4B28BE76E84}" dt="2020-12-29T14:22:47.785" v="646"/>
          <ac:spMkLst>
            <pc:docMk/>
            <pc:sldMk cId="3260814849" sldId="261"/>
            <ac:spMk id="2" creationId="{98FB4BFC-A972-45A3-922E-356A93ED8A05}"/>
          </ac:spMkLst>
        </pc:spChg>
        <pc:spChg chg="del mod">
          <ac:chgData name="LEONORA VEREŠ" userId="S::leonora.veres@skole.hr::400888c6-740b-4f37-a822-3cb56308cbac" providerId="AD" clId="Web-{30B99212-4142-41F4-BF33-F4B28BE76E84}" dt="2020-12-29T14:20:38.908" v="641"/>
          <ac:spMkLst>
            <pc:docMk/>
            <pc:sldMk cId="3260814849" sldId="261"/>
            <ac:spMk id="3" creationId="{B0F87DE8-500F-4955-AB7A-2DB27118024C}"/>
          </ac:spMkLst>
        </pc:spChg>
        <pc:spChg chg="add del">
          <ac:chgData name="LEONORA VEREŠ" userId="S::leonora.veres@skole.hr::400888c6-740b-4f37-a822-3cb56308cbac" providerId="AD" clId="Web-{30B99212-4142-41F4-BF33-F4B28BE76E84}" dt="2020-12-29T14:22:47.754" v="645"/>
          <ac:spMkLst>
            <pc:docMk/>
            <pc:sldMk cId="3260814849" sldId="261"/>
            <ac:spMk id="8" creationId="{A416E3E5-5186-46A4-AFBD-337387D3163D}"/>
          </ac:spMkLst>
        </pc:spChg>
        <pc:spChg chg="add del">
          <ac:chgData name="LEONORA VEREŠ" userId="S::leonora.veres@skole.hr::400888c6-740b-4f37-a822-3cb56308cbac" providerId="AD" clId="Web-{30B99212-4142-41F4-BF33-F4B28BE76E84}" dt="2020-12-29T14:22:47.754" v="645"/>
          <ac:spMkLst>
            <pc:docMk/>
            <pc:sldMk cId="3260814849" sldId="261"/>
            <ac:spMk id="9" creationId="{7B8FAACC-353E-4F84-BA62-A5514185D9A9}"/>
          </ac:spMkLst>
        </pc:spChg>
        <pc:spChg chg="add">
          <ac:chgData name="LEONORA VEREŠ" userId="S::leonora.veres@skole.hr::400888c6-740b-4f37-a822-3cb56308cbac" providerId="AD" clId="Web-{30B99212-4142-41F4-BF33-F4B28BE76E84}" dt="2020-12-29T14:22:47.785" v="646"/>
          <ac:spMkLst>
            <pc:docMk/>
            <pc:sldMk cId="3260814849" sldId="261"/>
            <ac:spMk id="10" creationId="{A416E3E5-5186-46A4-AFBD-337387D3163D}"/>
          </ac:spMkLst>
        </pc:spChg>
        <pc:spChg chg="add del">
          <ac:chgData name="LEONORA VEREŠ" userId="S::leonora.veres@skole.hr::400888c6-740b-4f37-a822-3cb56308cbac" providerId="AD" clId="Web-{30B99212-4142-41F4-BF33-F4B28BE76E84}" dt="2020-12-29T14:22:43.832" v="643"/>
          <ac:spMkLst>
            <pc:docMk/>
            <pc:sldMk cId="3260814849" sldId="261"/>
            <ac:spMk id="11" creationId="{A416E3E5-5186-46A4-AFBD-337387D3163D}"/>
          </ac:spMkLst>
        </pc:spChg>
        <pc:spChg chg="add">
          <ac:chgData name="LEONORA VEREŠ" userId="S::leonora.veres@skole.hr::400888c6-740b-4f37-a822-3cb56308cbac" providerId="AD" clId="Web-{30B99212-4142-41F4-BF33-F4B28BE76E84}" dt="2020-12-29T14:22:47.785" v="646"/>
          <ac:spMkLst>
            <pc:docMk/>
            <pc:sldMk cId="3260814849" sldId="261"/>
            <ac:spMk id="12" creationId="{7B8FAACC-353E-4F84-BA62-A5514185D9A9}"/>
          </ac:spMkLst>
        </pc:spChg>
        <pc:spChg chg="add del">
          <ac:chgData name="LEONORA VEREŠ" userId="S::leonora.veres@skole.hr::400888c6-740b-4f37-a822-3cb56308cbac" providerId="AD" clId="Web-{30B99212-4142-41F4-BF33-F4B28BE76E84}" dt="2020-12-29T14:22:43.832" v="643"/>
          <ac:spMkLst>
            <pc:docMk/>
            <pc:sldMk cId="3260814849" sldId="261"/>
            <ac:spMk id="13" creationId="{7B8FAACC-353E-4F84-BA62-A5514185D9A9}"/>
          </ac:spMkLst>
        </pc:spChg>
        <pc:graphicFrameChg chg="add mod ord modGraphic">
          <ac:chgData name="LEONORA VEREŠ" userId="S::leonora.veres@skole.hr::400888c6-740b-4f37-a822-3cb56308cbac" providerId="AD" clId="Web-{30B99212-4142-41F4-BF33-F4B28BE76E84}" dt="2020-12-29T14:22:47.785" v="646"/>
          <ac:graphicFrameMkLst>
            <pc:docMk/>
            <pc:sldMk cId="3260814849" sldId="261"/>
            <ac:graphicFrameMk id="6" creationId="{63F4FD25-9FA3-413F-A688-0955DF3B5BB6}"/>
          </ac:graphicFrameMkLst>
        </pc:graphicFrameChg>
        <pc:picChg chg="add mod">
          <ac:chgData name="LEONORA VEREŠ" userId="S::leonora.veres@skole.hr::400888c6-740b-4f37-a822-3cb56308cbac" providerId="AD" clId="Web-{30B99212-4142-41F4-BF33-F4B28BE76E84}" dt="2020-12-29T14:22:47.785" v="646"/>
          <ac:picMkLst>
            <pc:docMk/>
            <pc:sldMk cId="3260814849" sldId="261"/>
            <ac:picMk id="4" creationId="{5EC32F7A-50BC-4D5E-B0A1-5FF40BFB6E6B}"/>
          </ac:picMkLst>
        </pc:picChg>
      </pc:sldChg>
    </pc:docChg>
  </pc:docChgLst>
</pc:chgInfo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B96EE-ECFD-4C1D-A694-CFE6577DEBA7}" type="doc">
      <dgm:prSet loTypeId="urn:microsoft.com/office/officeart/2005/8/layout/vProcess5" loCatId="process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B880243-929F-4072-BC8E-13E3B2BBB7FF}">
      <dgm:prSet/>
      <dgm:spPr/>
      <dgm:t>
        <a:bodyPr/>
        <a:lstStyle/>
        <a:p>
          <a:r>
            <a:rPr lang="en-US"/>
            <a:t>This situation is very difficult for all of us, but if we adhere to the measures, it will be better</a:t>
          </a:r>
        </a:p>
      </dgm:t>
    </dgm:pt>
    <dgm:pt modelId="{F9F5F6C2-D006-4321-93F1-04811442761C}" type="parTrans" cxnId="{AD1D2F0D-D375-4D6F-93ED-0330D570A28E}">
      <dgm:prSet/>
      <dgm:spPr/>
      <dgm:t>
        <a:bodyPr/>
        <a:lstStyle/>
        <a:p>
          <a:endParaRPr lang="en-US"/>
        </a:p>
      </dgm:t>
    </dgm:pt>
    <dgm:pt modelId="{C6A5232F-830B-4719-837A-EDB224C3E1D7}" type="sibTrans" cxnId="{AD1D2F0D-D375-4D6F-93ED-0330D570A28E}">
      <dgm:prSet/>
      <dgm:spPr/>
      <dgm:t>
        <a:bodyPr/>
        <a:lstStyle/>
        <a:p>
          <a:endParaRPr lang="en-US"/>
        </a:p>
      </dgm:t>
    </dgm:pt>
    <dgm:pt modelId="{CC4DBFDB-B69B-4D54-89E5-045D1B5AF32A}">
      <dgm:prSet/>
      <dgm:spPr/>
      <dgm:t>
        <a:bodyPr/>
        <a:lstStyle/>
        <a:p>
          <a:r>
            <a:rPr lang="en-US"/>
            <a:t>I hope that all this will soon disappear and that we will return to normal life</a:t>
          </a:r>
        </a:p>
      </dgm:t>
    </dgm:pt>
    <dgm:pt modelId="{8526C1FF-7F4E-4B61-AFAC-3C792B6298BB}" type="parTrans" cxnId="{12A0146A-0EB0-43AF-96B1-96A0DD1FF87E}">
      <dgm:prSet/>
      <dgm:spPr/>
      <dgm:t>
        <a:bodyPr/>
        <a:lstStyle/>
        <a:p>
          <a:endParaRPr lang="en-US"/>
        </a:p>
      </dgm:t>
    </dgm:pt>
    <dgm:pt modelId="{C296AA07-34DD-4ECC-BCB1-3CC6D778E0B9}" type="sibTrans" cxnId="{12A0146A-0EB0-43AF-96B1-96A0DD1FF87E}">
      <dgm:prSet/>
      <dgm:spPr/>
      <dgm:t>
        <a:bodyPr/>
        <a:lstStyle/>
        <a:p>
          <a:endParaRPr lang="en-US"/>
        </a:p>
      </dgm:t>
    </dgm:pt>
    <dgm:pt modelId="{7D89086D-0375-413B-90F1-857157BBF587}" type="pres">
      <dgm:prSet presAssocID="{1FAB96EE-ECFD-4C1D-A694-CFE6577DEBA7}" presName="outerComposite" presStyleCnt="0">
        <dgm:presLayoutVars>
          <dgm:chMax val="5"/>
          <dgm:dir/>
          <dgm:resizeHandles val="exact"/>
        </dgm:presLayoutVars>
      </dgm:prSet>
      <dgm:spPr/>
    </dgm:pt>
    <dgm:pt modelId="{05F445BB-E186-4BDE-97AA-586A2E993000}" type="pres">
      <dgm:prSet presAssocID="{1FAB96EE-ECFD-4C1D-A694-CFE6577DEBA7}" presName="dummyMaxCanvas" presStyleCnt="0">
        <dgm:presLayoutVars/>
      </dgm:prSet>
      <dgm:spPr/>
    </dgm:pt>
    <dgm:pt modelId="{62778A54-2A0E-4409-BA5E-47240A811DFF}" type="pres">
      <dgm:prSet presAssocID="{1FAB96EE-ECFD-4C1D-A694-CFE6577DEBA7}" presName="TwoNodes_1" presStyleLbl="node1" presStyleIdx="0" presStyleCnt="2">
        <dgm:presLayoutVars>
          <dgm:bulletEnabled val="1"/>
        </dgm:presLayoutVars>
      </dgm:prSet>
      <dgm:spPr/>
    </dgm:pt>
    <dgm:pt modelId="{DF56F8E2-A5D9-4FA7-AA80-8594EE2A5E69}" type="pres">
      <dgm:prSet presAssocID="{1FAB96EE-ECFD-4C1D-A694-CFE6577DEBA7}" presName="TwoNodes_2" presStyleLbl="node1" presStyleIdx="1" presStyleCnt="2">
        <dgm:presLayoutVars>
          <dgm:bulletEnabled val="1"/>
        </dgm:presLayoutVars>
      </dgm:prSet>
      <dgm:spPr/>
    </dgm:pt>
    <dgm:pt modelId="{8CB50E76-5E6C-426A-881E-9CEAE0DF003A}" type="pres">
      <dgm:prSet presAssocID="{1FAB96EE-ECFD-4C1D-A694-CFE6577DEBA7}" presName="TwoConn_1-2" presStyleLbl="fgAccFollowNode1" presStyleIdx="0" presStyleCnt="1">
        <dgm:presLayoutVars>
          <dgm:bulletEnabled val="1"/>
        </dgm:presLayoutVars>
      </dgm:prSet>
      <dgm:spPr/>
    </dgm:pt>
    <dgm:pt modelId="{563DB6FC-C200-4E37-95E4-FF6B44948263}" type="pres">
      <dgm:prSet presAssocID="{1FAB96EE-ECFD-4C1D-A694-CFE6577DEBA7}" presName="TwoNodes_1_text" presStyleLbl="node1" presStyleIdx="1" presStyleCnt="2">
        <dgm:presLayoutVars>
          <dgm:bulletEnabled val="1"/>
        </dgm:presLayoutVars>
      </dgm:prSet>
      <dgm:spPr/>
    </dgm:pt>
    <dgm:pt modelId="{97A0474B-FB8B-4494-B27B-FC7D470ABCC9}" type="pres">
      <dgm:prSet presAssocID="{1FAB96EE-ECFD-4C1D-A694-CFE6577DEBA7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AD1D2F0D-D375-4D6F-93ED-0330D570A28E}" srcId="{1FAB96EE-ECFD-4C1D-A694-CFE6577DEBA7}" destId="{3B880243-929F-4072-BC8E-13E3B2BBB7FF}" srcOrd="0" destOrd="0" parTransId="{F9F5F6C2-D006-4321-93F1-04811442761C}" sibTransId="{C6A5232F-830B-4719-837A-EDB224C3E1D7}"/>
    <dgm:cxn modelId="{59C0C744-5598-4BCB-A851-7A638404FECC}" type="presOf" srcId="{CC4DBFDB-B69B-4D54-89E5-045D1B5AF32A}" destId="{DF56F8E2-A5D9-4FA7-AA80-8594EE2A5E69}" srcOrd="0" destOrd="0" presId="urn:microsoft.com/office/officeart/2005/8/layout/vProcess5"/>
    <dgm:cxn modelId="{12A0146A-0EB0-43AF-96B1-96A0DD1FF87E}" srcId="{1FAB96EE-ECFD-4C1D-A694-CFE6577DEBA7}" destId="{CC4DBFDB-B69B-4D54-89E5-045D1B5AF32A}" srcOrd="1" destOrd="0" parTransId="{8526C1FF-7F4E-4B61-AFAC-3C792B6298BB}" sibTransId="{C296AA07-34DD-4ECC-BCB1-3CC6D778E0B9}"/>
    <dgm:cxn modelId="{297B5251-0CE6-4B5F-94D6-0705A4A09FF1}" type="presOf" srcId="{1FAB96EE-ECFD-4C1D-A694-CFE6577DEBA7}" destId="{7D89086D-0375-413B-90F1-857157BBF587}" srcOrd="0" destOrd="0" presId="urn:microsoft.com/office/officeart/2005/8/layout/vProcess5"/>
    <dgm:cxn modelId="{BB40E959-87D4-4692-8B37-1F2AFC9F8BF6}" type="presOf" srcId="{CC4DBFDB-B69B-4D54-89E5-045D1B5AF32A}" destId="{97A0474B-FB8B-4494-B27B-FC7D470ABCC9}" srcOrd="1" destOrd="0" presId="urn:microsoft.com/office/officeart/2005/8/layout/vProcess5"/>
    <dgm:cxn modelId="{9C9F287A-E026-4AC8-BCFD-6CD6A37BA0F5}" type="presOf" srcId="{3B880243-929F-4072-BC8E-13E3B2BBB7FF}" destId="{62778A54-2A0E-4409-BA5E-47240A811DFF}" srcOrd="0" destOrd="0" presId="urn:microsoft.com/office/officeart/2005/8/layout/vProcess5"/>
    <dgm:cxn modelId="{E1D93198-F604-470B-B5A4-F7E019EE4010}" type="presOf" srcId="{C6A5232F-830B-4719-837A-EDB224C3E1D7}" destId="{8CB50E76-5E6C-426A-881E-9CEAE0DF003A}" srcOrd="0" destOrd="0" presId="urn:microsoft.com/office/officeart/2005/8/layout/vProcess5"/>
    <dgm:cxn modelId="{F0AF4AEA-F753-44A4-8083-7D7479025C10}" type="presOf" srcId="{3B880243-929F-4072-BC8E-13E3B2BBB7FF}" destId="{563DB6FC-C200-4E37-95E4-FF6B44948263}" srcOrd="1" destOrd="0" presId="urn:microsoft.com/office/officeart/2005/8/layout/vProcess5"/>
    <dgm:cxn modelId="{C4A2D9C2-1CCC-4FE5-B9DB-B968532D537D}" type="presParOf" srcId="{7D89086D-0375-413B-90F1-857157BBF587}" destId="{05F445BB-E186-4BDE-97AA-586A2E993000}" srcOrd="0" destOrd="0" presId="urn:microsoft.com/office/officeart/2005/8/layout/vProcess5"/>
    <dgm:cxn modelId="{893D48DD-7613-4E09-9DF6-EE317FFCD153}" type="presParOf" srcId="{7D89086D-0375-413B-90F1-857157BBF587}" destId="{62778A54-2A0E-4409-BA5E-47240A811DFF}" srcOrd="1" destOrd="0" presId="urn:microsoft.com/office/officeart/2005/8/layout/vProcess5"/>
    <dgm:cxn modelId="{E0721030-948B-4E53-A523-F5708890C78D}" type="presParOf" srcId="{7D89086D-0375-413B-90F1-857157BBF587}" destId="{DF56F8E2-A5D9-4FA7-AA80-8594EE2A5E69}" srcOrd="2" destOrd="0" presId="urn:microsoft.com/office/officeart/2005/8/layout/vProcess5"/>
    <dgm:cxn modelId="{1979659D-1637-4670-B28F-7B6AD54BEC7F}" type="presParOf" srcId="{7D89086D-0375-413B-90F1-857157BBF587}" destId="{8CB50E76-5E6C-426A-881E-9CEAE0DF003A}" srcOrd="3" destOrd="0" presId="urn:microsoft.com/office/officeart/2005/8/layout/vProcess5"/>
    <dgm:cxn modelId="{AD57E730-F4BF-4CA6-B24B-B2A69D955789}" type="presParOf" srcId="{7D89086D-0375-413B-90F1-857157BBF587}" destId="{563DB6FC-C200-4E37-95E4-FF6B44948263}" srcOrd="4" destOrd="0" presId="urn:microsoft.com/office/officeart/2005/8/layout/vProcess5"/>
    <dgm:cxn modelId="{ABAD4FB8-DDC6-48B2-91E7-F104EA3C4F80}" type="presParOf" srcId="{7D89086D-0375-413B-90F1-857157BBF587}" destId="{97A0474B-FB8B-4494-B27B-FC7D470ABCC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78A54-2A0E-4409-BA5E-47240A811DFF}">
      <dsp:nvSpPr>
        <dsp:cNvPr id="0" name=""/>
        <dsp:cNvSpPr/>
      </dsp:nvSpPr>
      <dsp:spPr>
        <a:xfrm>
          <a:off x="0" y="0"/>
          <a:ext cx="3039376" cy="18074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6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This situation is very difficult for all of us, but if we adhere to the measures, it will be better</a:t>
          </a:r>
        </a:p>
      </dsp:txBody>
      <dsp:txXfrm>
        <a:off x="37405" y="37405"/>
        <a:ext cx="1202274" cy="1732668"/>
      </dsp:txXfrm>
    </dsp:sp>
    <dsp:sp modelId="{DF56F8E2-A5D9-4FA7-AA80-8594EE2A5E69}">
      <dsp:nvSpPr>
        <dsp:cNvPr id="0" name=""/>
        <dsp:cNvSpPr/>
      </dsp:nvSpPr>
      <dsp:spPr>
        <a:xfrm>
          <a:off x="536360" y="2209140"/>
          <a:ext cx="3039376" cy="18074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6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 hope that all this will soon disappear and that we will return to normal life</a:t>
          </a:r>
        </a:p>
      </dsp:txBody>
      <dsp:txXfrm>
        <a:off x="575260" y="2248040"/>
        <a:ext cx="1250354" cy="1729678"/>
      </dsp:txXfrm>
    </dsp:sp>
    <dsp:sp modelId="{8CB50E76-5E6C-426A-881E-9CEAE0DF003A}">
      <dsp:nvSpPr>
        <dsp:cNvPr id="0" name=""/>
        <dsp:cNvSpPr/>
      </dsp:nvSpPr>
      <dsp:spPr>
        <a:xfrm>
          <a:off x="1864515" y="1420878"/>
          <a:ext cx="1174861" cy="117486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2128859" y="1420878"/>
        <a:ext cx="646173" cy="884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65D9FA-41A6-463E-9CFF-9A45F6798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81" b="13534"/>
          <a:stretch/>
        </p:blipFill>
        <p:spPr>
          <a:xfrm>
            <a:off x="-1" y="-1"/>
            <a:ext cx="12192001" cy="4883281"/>
          </a:xfrm>
          <a:prstGeom prst="rect">
            <a:avLst/>
          </a:prstGeom>
        </p:spPr>
      </p:pic>
      <p:sp>
        <p:nvSpPr>
          <p:cNvPr id="13" name="Freeform 9">
            <a:extLst>
              <a:ext uri="{FF2B5EF4-FFF2-40B4-BE49-F238E27FC236}">
                <a16:creationId xmlns:a16="http://schemas.microsoft.com/office/drawing/2014/main" id="{AFB83730-58A8-42CA-90B3-5D5D2D1B0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788" y="4895558"/>
            <a:ext cx="10572000" cy="779529"/>
          </a:xfrm>
        </p:spPr>
        <p:txBody>
          <a:bodyPr>
            <a:normAutofit/>
          </a:bodyPr>
          <a:lstStyle/>
          <a:p>
            <a:r>
              <a:rPr lang="en-US" sz="4000" dirty="0"/>
              <a:t>How did Covid 19 impact my life</a:t>
            </a:r>
            <a:r>
              <a:rPr lang="en-US" sz="4000" dirty="0">
                <a:ea typeface="+mj-lt"/>
                <a:cs typeface="+mj-lt"/>
              </a:rPr>
              <a:t>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594110"/>
            <a:ext cx="10572000" cy="433064"/>
          </a:xfrm>
        </p:spPr>
        <p:txBody>
          <a:bodyPr>
            <a:normAutofit/>
          </a:bodyPr>
          <a:lstStyle/>
          <a:p>
            <a:r>
              <a:rPr lang="en-US" dirty="0"/>
              <a:t>Leonora </a:t>
            </a:r>
            <a:r>
              <a:rPr lang="en-US" dirty="0" err="1"/>
              <a:t>Vereš</a:t>
            </a:r>
          </a:p>
        </p:txBody>
      </p:sp>
    </p:spTree>
    <p:extLst>
      <p:ext uri="{BB962C8B-B14F-4D97-AF65-F5344CB8AC3E}">
        <p14:creationId xmlns:p14="http://schemas.microsoft.com/office/powerpoint/2010/main" val="202900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BEF42D55-95C5-49CA-9858-821535275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444"/>
          <a:stretch/>
        </p:blipFill>
        <p:spPr>
          <a:xfrm>
            <a:off x="20" y="57519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49B576-35DB-46B6-9635-FC736B1F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FDAA0-C03E-4E44-99A3-F8789E149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>
            <a:normAutofit/>
          </a:bodyPr>
          <a:lstStyle/>
          <a:p>
            <a:r>
              <a:rPr lang="en-US" dirty="0"/>
              <a:t>When coronavirus first appeared in the world I wasn't afraid because it was far away from my country but </a:t>
            </a:r>
            <a:r>
              <a:rPr lang="en-US" dirty="0">
                <a:ea typeface="+mn-lt"/>
                <a:cs typeface="+mn-lt"/>
              </a:rPr>
              <a:t>when it appeared in my country I was really worried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29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D336D4B-F9C3-4167-9191-8DA896C80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69BF0B4-2BF1-40F2-8D8E-9CFCED97D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0" y="4672012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48C62-50E0-429D-8761-AA47EBA7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3" y="5176569"/>
            <a:ext cx="4589009" cy="970450"/>
          </a:xfrm>
        </p:spPr>
        <p:txBody>
          <a:bodyPr anchor="ctr">
            <a:normAutofit/>
          </a:bodyPr>
          <a:lstStyle/>
          <a:p>
            <a:endParaRPr lang="en-US" sz="2400"/>
          </a:p>
        </p:txBody>
      </p:sp>
      <p:pic>
        <p:nvPicPr>
          <p:cNvPr id="4" name="Picture 4" descr="A picture containing cake, birthday, indoor, train&#10;&#10;Description automatically generated">
            <a:extLst>
              <a:ext uri="{FF2B5EF4-FFF2-40B4-BE49-F238E27FC236}">
                <a16:creationId xmlns:a16="http://schemas.microsoft.com/office/drawing/2014/main" id="{0F5F7597-733E-4C03-86A8-7574CCA77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1" y="514350"/>
            <a:ext cx="9359385" cy="393094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96361-E96A-48D0-A8C0-112AA2D9C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584" y="5176569"/>
            <a:ext cx="11290513" cy="128675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EFEFE"/>
                </a:solidFill>
                <a:ea typeface="+mn-lt"/>
                <a:cs typeface="+mn-lt"/>
              </a:rPr>
              <a:t>As time flew, the number of infected people increased </a:t>
            </a:r>
            <a:r>
              <a:rPr lang="hr-HR" sz="1600" dirty="0" err="1">
                <a:solidFill>
                  <a:srgbClr val="FEFEFE"/>
                </a:solidFill>
                <a:ea typeface="+mn-lt"/>
                <a:cs typeface="+mn-lt"/>
              </a:rPr>
              <a:t>quickly</a:t>
            </a:r>
            <a:r>
              <a:rPr lang="en-US" sz="1600" dirty="0">
                <a:solidFill>
                  <a:srgbClr val="FEFEFE"/>
                </a:solidFill>
                <a:ea typeface="+mn-lt"/>
                <a:cs typeface="+mn-lt"/>
              </a:rPr>
              <a:t> and we had to be quarantined</a:t>
            </a:r>
            <a:endParaRPr lang="en" sz="1600" dirty="0">
              <a:solidFill>
                <a:srgbClr val="FEFEFE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015927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86C3BA38-A063-4182-B9B2-167F8F63A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03" r="9091" b="501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6" name="Freeform 9">
            <a:extLst>
              <a:ext uri="{FF2B5EF4-FFF2-40B4-BE49-F238E27FC236}">
                <a16:creationId xmlns:a16="http://schemas.microsoft.com/office/drawing/2014/main" id="{72319FFA-0E4F-4E0B-BEBA-A9DD4B41A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1117F-CCB3-42BB-B753-F3D9B6A1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4930400" cy="1559412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B89B7-6E4B-49BC-A016-7F89CF58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622245"/>
            <a:ext cx="4921687" cy="3632200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>
                <a:ea typeface="+mn-lt"/>
                <a:cs typeface="+mn-lt"/>
              </a:rPr>
              <a:t>We started  online </a:t>
            </a:r>
            <a:r>
              <a:rPr lang="hr-HR" dirty="0" err="1">
                <a:ea typeface="+mn-lt"/>
                <a:cs typeface="+mn-lt"/>
              </a:rPr>
              <a:t>schooling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and everything changed</a:t>
            </a:r>
          </a:p>
          <a:p>
            <a:br>
              <a:rPr lang="en-US" dirty="0"/>
            </a:br>
            <a:r>
              <a:rPr lang="en-US" dirty="0">
                <a:ea typeface="+mn-lt"/>
                <a:cs typeface="+mn-lt"/>
              </a:rPr>
              <a:t>All the cafes and malls closed due to the coronavirus and we had nowhere to go and </a:t>
            </a:r>
            <a:r>
              <a:rPr lang="hr-HR" dirty="0">
                <a:ea typeface="+mn-lt"/>
                <a:cs typeface="+mn-lt"/>
              </a:rPr>
              <a:t>to </a:t>
            </a:r>
            <a:r>
              <a:rPr lang="hr-HR" dirty="0" err="1">
                <a:ea typeface="+mn-lt"/>
                <a:cs typeface="+mn-lt"/>
              </a:rPr>
              <a:t>nowhere</a:t>
            </a:r>
            <a:r>
              <a:rPr lang="hr-HR" dirty="0">
                <a:ea typeface="+mn-lt"/>
                <a:cs typeface="+mn-lt"/>
              </a:rPr>
              <a:t> to </a:t>
            </a:r>
            <a:r>
              <a:rPr lang="en-US" dirty="0">
                <a:ea typeface="+mn-lt"/>
                <a:cs typeface="+mn-lt"/>
              </a:rPr>
              <a:t>hang out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3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F7D26C8-96ED-46E3-BD94-C1608C54C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13EEA0A9-F720-41ED-8EBA-2A10A664F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41DF-B686-4539-BA42-0EAF981C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A7C71-748A-4AF2-9063-4DC06276A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1234057"/>
            <a:ext cx="3404372" cy="3632200"/>
          </a:xfrm>
        </p:spPr>
        <p:txBody>
          <a:bodyPr>
            <a:normAutofit/>
          </a:bodyPr>
          <a:lstStyle/>
          <a:p>
            <a:r>
              <a:rPr lang="en" sz="1600" dirty="0">
                <a:latin typeface="Consolas"/>
              </a:rPr>
              <a:t>I was sad because I couldn’t hang out with friends but that’s why I spent a lot of quality time with </a:t>
            </a:r>
            <a:r>
              <a:rPr lang="hr-HR" sz="1600" dirty="0" err="1">
                <a:latin typeface="Consolas"/>
              </a:rPr>
              <a:t>my</a:t>
            </a:r>
            <a:r>
              <a:rPr lang="hr-HR" sz="1600" dirty="0">
                <a:latin typeface="Consolas"/>
              </a:rPr>
              <a:t> </a:t>
            </a:r>
            <a:r>
              <a:rPr lang="en" sz="1600" dirty="0">
                <a:latin typeface="Consolas"/>
              </a:rPr>
              <a:t>family</a:t>
            </a:r>
            <a:endParaRPr lang="en-US" sz="1600" dirty="0"/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03B27569-6089-4DC0-93E0-F3F6E1E93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standing on top of a sandy beach&#10;&#10;Description automatically generated">
            <a:extLst>
              <a:ext uri="{FF2B5EF4-FFF2-40B4-BE49-F238E27FC236}">
                <a16:creationId xmlns:a16="http://schemas.microsoft.com/office/drawing/2014/main" id="{92B9F52F-BCE5-4606-A4F4-67028E207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6" r="10436" b="-1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B4BFC-A972-45A3-922E-356A93ED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1"/>
            <a:ext cx="3575737" cy="1332688"/>
          </a:xfrm>
        </p:spPr>
        <p:txBody>
          <a:bodyPr anchor="b">
            <a:normAutofit/>
          </a:bodyPr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EC32F7A-50BC-4D5E-B0A1-5FF40BFB6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08" y="457201"/>
            <a:ext cx="5584161" cy="558416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3F4FD25-9FA3-413F-A688-0955DF3B5B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995323"/>
              </p:ext>
            </p:extLst>
          </p:nvPr>
        </p:nvGraphicFramePr>
        <p:xfrm>
          <a:off x="8164749" y="2024743"/>
          <a:ext cx="3575737" cy="4016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0814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TM00001229</Template>
  <TotalTime>2</TotalTime>
  <Words>148</Words>
  <Application>Microsoft Office PowerPoint</Application>
  <PresentationFormat>Široki zaslon</PresentationFormat>
  <Paragraphs>9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Century Gothic</vt:lpstr>
      <vt:lpstr>Consolas</vt:lpstr>
      <vt:lpstr>Wingdings 2</vt:lpstr>
      <vt:lpstr>Quotable</vt:lpstr>
      <vt:lpstr>How did Covid 19 impact my life?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Sanja Vuksanović-Čančar</cp:lastModifiedBy>
  <cp:revision>120</cp:revision>
  <dcterms:created xsi:type="dcterms:W3CDTF">2020-12-29T13:37:39Z</dcterms:created>
  <dcterms:modified xsi:type="dcterms:W3CDTF">2021-01-05T14:08:41Z</dcterms:modified>
</cp:coreProperties>
</file>