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ableStyles" Target="tableStyles.xml" /><Relationship Id="rId5" Type="http://schemas.openxmlformats.org/officeDocument/2006/relationships/slide" Target="slides/slide4.xml" /><Relationship Id="rId1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591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562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433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7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065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829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233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688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225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037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556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329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9825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893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672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106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010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724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1B0336-F04E-8F4E-9409-ECEA0EA8C4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/>
              <a:t>How did Cover 19 impact my life</a:t>
            </a:r>
            <a:endParaRPr lang="sr-Latn-RS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036394F-F683-BE4D-8AF6-20EC7E194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1755" y="5037434"/>
            <a:ext cx="9144000" cy="1655762"/>
          </a:xfrm>
        </p:spPr>
        <p:txBody>
          <a:bodyPr/>
          <a:lstStyle/>
          <a:p>
            <a:r>
              <a:rPr lang="hr-HR"/>
              <a:t>Patrik Štainer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1787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2D77F2-7AB5-1B45-8246-99F022062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982132"/>
            <a:ext cx="11727951" cy="1303867"/>
          </a:xfrm>
        </p:spPr>
        <p:txBody>
          <a:bodyPr/>
          <a:lstStyle/>
          <a:p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D0C9344-B8DD-4543-8EEA-2F3B7AD35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88" y="1253066"/>
            <a:ext cx="9601196" cy="3318936"/>
          </a:xfrm>
        </p:spPr>
        <p:txBody>
          <a:bodyPr>
            <a:normAutofit/>
          </a:bodyPr>
          <a:lstStyle/>
          <a:p>
            <a:r>
              <a:rPr lang="hr-HR" sz="3200"/>
              <a:t>At first Covid 19 sad in China and i didn’t really worry</a:t>
            </a:r>
            <a:endParaRPr lang="sr-Latn-RS" sz="320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2DDF35A5-D85F-A241-A1AB-5C0268845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888" y="1988399"/>
            <a:ext cx="9879426" cy="400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038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26218FF-852D-7343-93E2-CE4BE560C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7251" y="2537144"/>
            <a:ext cx="9601196" cy="1303867"/>
          </a:xfrm>
        </p:spPr>
        <p:txBody>
          <a:bodyPr/>
          <a:lstStyle/>
          <a:p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45F9630-DF8B-6346-8243-9475B4AD1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525" y="717699"/>
            <a:ext cx="11177476" cy="10594066"/>
          </a:xfrm>
        </p:spPr>
        <p:txBody>
          <a:bodyPr>
            <a:normAutofit/>
          </a:bodyPr>
          <a:lstStyle/>
          <a:p>
            <a:r>
              <a:rPr lang="hr-HR" sz="3200"/>
              <a:t>But when he arrived in Croatia we all had to be quarantined</a:t>
            </a:r>
            <a:endParaRPr lang="sr-Latn-RS" sz="320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EFA816BB-3ADA-EB4D-8EA6-989ED38DE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79" y="1528430"/>
            <a:ext cx="10369396" cy="451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ACF053-18F2-6948-A084-4DE70BFCA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325181" y="7251001"/>
            <a:ext cx="6306877" cy="3318936"/>
          </a:xfrm>
        </p:spPr>
        <p:txBody>
          <a:bodyPr/>
          <a:lstStyle/>
          <a:p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4D3D02D-D5C6-AF4D-A2E1-C562427D1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079" y="2910663"/>
            <a:ext cx="4859080" cy="3318936"/>
          </a:xfrm>
        </p:spPr>
        <p:txBody>
          <a:bodyPr>
            <a:normAutofit/>
          </a:bodyPr>
          <a:lstStyle/>
          <a:p>
            <a:r>
              <a:rPr lang="hr-HR" sz="3200"/>
              <a:t>All shops, schools and cafes are closed,but se have school online</a:t>
            </a:r>
            <a:endParaRPr lang="sr-Latn-RS" sz="320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C882875C-E11B-B04B-84CB-78097BA6F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595" y="2037992"/>
            <a:ext cx="4859080" cy="397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17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56C1E8-9305-4741-A538-585E32A42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EB34553-9E45-194A-A252-A1E2D9CAE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841050"/>
            <a:ext cx="9601196" cy="3318936"/>
          </a:xfrm>
        </p:spPr>
        <p:txBody>
          <a:bodyPr>
            <a:normAutofit/>
          </a:bodyPr>
          <a:lstStyle/>
          <a:p>
            <a:r>
              <a:rPr lang="hr-HR" sz="3200"/>
              <a:t>I was sad because we couldn’t go hanging out with friends but we spent more time our parents</a:t>
            </a:r>
            <a:endParaRPr lang="sr-Latn-RS" sz="320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ECF06D8C-0477-0B46-8A3F-226E55808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360" y="2028441"/>
            <a:ext cx="8745279" cy="398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041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5D4B2F-67B8-4341-8F9F-60BC908DA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111" y="3429000"/>
            <a:ext cx="5536017" cy="1303867"/>
          </a:xfrm>
        </p:spPr>
        <p:txBody>
          <a:bodyPr>
            <a:normAutofit fontScale="90000"/>
          </a:bodyPr>
          <a:lstStyle/>
          <a:p>
            <a:r>
              <a:rPr lang="hr-HR"/>
              <a:t>In this situation we all need to stay home and stay safe</a:t>
            </a:r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C04D155E-E35B-EA4E-B1C8-D0E8EAD03F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049" y="1634065"/>
            <a:ext cx="4086704" cy="3860763"/>
          </a:xfrm>
        </p:spPr>
      </p:pic>
    </p:spTree>
    <p:extLst>
      <p:ext uri="{BB962C8B-B14F-4D97-AF65-F5344CB8AC3E}">
        <p14:creationId xmlns:p14="http://schemas.microsoft.com/office/powerpoint/2010/main" val="21937603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anski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Široki zaslon</PresentationFormat>
  <Slides>6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7" baseType="lpstr">
      <vt:lpstr>Organski</vt:lpstr>
      <vt:lpstr>How did Cover 19 impact my life</vt:lpstr>
      <vt:lpstr>PowerPoint prezentacija</vt:lpstr>
      <vt:lpstr>PowerPoint prezentacija</vt:lpstr>
      <vt:lpstr>PowerPoint prezentacija</vt:lpstr>
      <vt:lpstr>PowerPoint prezentacija</vt:lpstr>
      <vt:lpstr>In this situation we all need to stay home and stay safe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did Cover 19 impact my life</dc:title>
  <dc:creator>PATRIK ŠTAINER</dc:creator>
  <cp:lastModifiedBy>PATRIK ŠTAINER</cp:lastModifiedBy>
  <cp:revision>1</cp:revision>
  <dcterms:created xsi:type="dcterms:W3CDTF">2021-01-18T06:56:00Z</dcterms:created>
  <dcterms:modified xsi:type="dcterms:W3CDTF">2021-01-18T07:38:26Z</dcterms:modified>
</cp:coreProperties>
</file>