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90CE-25E7-46CE-A35A-75E055D2C572}" type="datetimeFigureOut">
              <a:rPr lang="hr-HR" smtClean="0"/>
              <a:t>11.1.2021.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753-4B0A-4637-BBED-77C28AC2E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5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90CE-25E7-46CE-A35A-75E055D2C572}" type="datetimeFigureOut">
              <a:rPr lang="hr-HR" smtClean="0"/>
              <a:t>11.1.2021.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753-4B0A-4637-BBED-77C28AC2E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174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90CE-25E7-46CE-A35A-75E055D2C572}" type="datetimeFigureOut">
              <a:rPr lang="hr-HR" smtClean="0"/>
              <a:t>11.1.2021.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753-4B0A-4637-BBED-77C28AC2E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29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90CE-25E7-46CE-A35A-75E055D2C572}" type="datetimeFigureOut">
              <a:rPr lang="hr-HR" smtClean="0"/>
              <a:t>11.1.2021.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753-4B0A-4637-BBED-77C28AC2E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754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90CE-25E7-46CE-A35A-75E055D2C572}" type="datetimeFigureOut">
              <a:rPr lang="hr-HR" smtClean="0"/>
              <a:t>11.1.2021.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753-4B0A-4637-BBED-77C28AC2E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55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90CE-25E7-46CE-A35A-75E055D2C572}" type="datetimeFigureOut">
              <a:rPr lang="hr-HR" smtClean="0"/>
              <a:t>11.1.2021.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753-4B0A-4637-BBED-77C28AC2E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12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90CE-25E7-46CE-A35A-75E055D2C572}" type="datetimeFigureOut">
              <a:rPr lang="hr-HR" smtClean="0"/>
              <a:t>11.1.2021.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753-4B0A-4637-BBED-77C28AC2E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101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90CE-25E7-46CE-A35A-75E055D2C572}" type="datetimeFigureOut">
              <a:rPr lang="hr-HR" smtClean="0"/>
              <a:t>11.1.2021.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753-4B0A-4637-BBED-77C28AC2E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779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90CE-25E7-46CE-A35A-75E055D2C572}" type="datetimeFigureOut">
              <a:rPr lang="hr-HR" smtClean="0"/>
              <a:t>11.1.2021.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753-4B0A-4637-BBED-77C28AC2E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536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90CE-25E7-46CE-A35A-75E055D2C572}" type="datetimeFigureOut">
              <a:rPr lang="hr-HR" smtClean="0"/>
              <a:t>11.1.2021.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753-4B0A-4637-BBED-77C28AC2E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30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90CE-25E7-46CE-A35A-75E055D2C572}" type="datetimeFigureOut">
              <a:rPr lang="hr-HR" smtClean="0"/>
              <a:t>11.1.2021.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753-4B0A-4637-BBED-77C28AC2E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684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790CE-25E7-46CE-A35A-75E055D2C572}" type="datetimeFigureOut">
              <a:rPr lang="hr-HR" smtClean="0"/>
              <a:t>11.1.2021.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C753-4B0A-4637-BBED-77C28AC2E0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338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8052" y="0"/>
            <a:ext cx="5113400" cy="141918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How did </a:t>
            </a:r>
            <a:r>
              <a:rPr lang="en-US" sz="4400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Covid</a:t>
            </a:r>
            <a:r>
              <a:rPr lang="en-US" sz="4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19 impact my life?</a:t>
            </a:r>
            <a:endParaRPr lang="hr-HR" sz="4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574295" y="1684658"/>
            <a:ext cx="3560618" cy="536171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Karla </a:t>
            </a:r>
            <a:r>
              <a:rPr lang="hr-HR" dirty="0" err="1" smtClean="0">
                <a:solidFill>
                  <a:schemeClr val="bg1"/>
                </a:solidFill>
                <a:latin typeface="Bodoni MT Condensed" panose="02070606080606020203" pitchFamily="18" charset="0"/>
              </a:rPr>
              <a:t>Leskovar</a:t>
            </a:r>
            <a:endParaRPr lang="hr-HR" dirty="0">
              <a:solidFill>
                <a:schemeClr val="bg1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5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1045" y="4454014"/>
            <a:ext cx="5575517" cy="1720646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coronavirus did not appear in our country at first, but in China, and only later in Croatia, I was worried, but I was not afraid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22" y="4259007"/>
            <a:ext cx="4473677" cy="259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3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2533" y="2676026"/>
            <a:ext cx="5708117" cy="1886142"/>
          </a:xfrm>
          <a:solidFill>
            <a:schemeClr val="bg1">
              <a:lumMod val="6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as the rise of the infected started in </a:t>
            </a:r>
            <a:r>
              <a:rPr lang="en-US" dirty="0" err="1" smtClean="0"/>
              <a:t>croatia</a:t>
            </a:r>
            <a:r>
              <a:rPr lang="en-US" dirty="0" smtClean="0"/>
              <a:t>, many people were in isolation and quarantine, wherever they went outside our place, we would need a pass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35" y="29496"/>
            <a:ext cx="5506065" cy="331347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35" y="3342968"/>
            <a:ext cx="5506065" cy="351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7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876" y="2573769"/>
            <a:ext cx="6385560" cy="1491153"/>
          </a:xfrm>
          <a:solidFill>
            <a:schemeClr val="bg1">
              <a:lumMod val="6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online school for students started, everything was closed for cafes, shopping malls, a lot of people lost their jobs due to coronavirus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14" y="0"/>
            <a:ext cx="4801985" cy="33999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15" y="3399905"/>
            <a:ext cx="4801985" cy="34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9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258" y="3272040"/>
            <a:ext cx="6784571" cy="975764"/>
          </a:xfrm>
          <a:solidFill>
            <a:schemeClr val="bg1">
              <a:lumMod val="6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 was very sad because at first I was not allowed to hang out with a friend, but I spent a lot of time with family</a:t>
            </a: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04" y="0"/>
            <a:ext cx="4458224" cy="335626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04" y="3356265"/>
            <a:ext cx="4444539" cy="35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5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5939" y="3006030"/>
            <a:ext cx="6666374" cy="1233459"/>
          </a:xfrm>
          <a:solidFill>
            <a:schemeClr val="bg1">
              <a:lumMod val="6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we have to adhere to measures (stay at home) to make the coronavirus go away faster and we get back to normal life!!</a:t>
            </a:r>
            <a:r>
              <a:rPr lang="hr-HR" dirty="0" smtClean="0"/>
              <a:t>!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08" y="-1"/>
            <a:ext cx="4861991" cy="36227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08" y="3622760"/>
            <a:ext cx="4861992" cy="32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51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148</Words>
  <Application>Microsoft Office PowerPoint</Application>
  <PresentationFormat>Široki zaslon</PresentationFormat>
  <Paragraphs>7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3" baseType="lpstr">
      <vt:lpstr>Batang</vt:lpstr>
      <vt:lpstr>Arial</vt:lpstr>
      <vt:lpstr>Bodoni MT Condensed</vt:lpstr>
      <vt:lpstr>Calibri</vt:lpstr>
      <vt:lpstr>Calibri Light</vt:lpstr>
      <vt:lpstr>Wingdings</vt:lpstr>
      <vt:lpstr>Tema sustava Office</vt:lpstr>
      <vt:lpstr>How did Covid 19 impact my life?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Covid 19 impact my life?</dc:title>
  <dc:creator>Alen</dc:creator>
  <cp:lastModifiedBy>Alen</cp:lastModifiedBy>
  <cp:revision>10</cp:revision>
  <dcterms:created xsi:type="dcterms:W3CDTF">2021-01-11T10:49:57Z</dcterms:created>
  <dcterms:modified xsi:type="dcterms:W3CDTF">2021-01-11T12:09:22Z</dcterms:modified>
</cp:coreProperties>
</file>