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61" r:id="rId4"/>
    <p:sldId id="260" r:id="rId5"/>
    <p:sldId id="262" r:id="rId6"/>
    <p:sldId id="263" r:id="rId7"/>
    <p:sldId id="257"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3" autoAdjust="0"/>
    <p:restoredTop sz="86353" autoAdjust="0"/>
  </p:normalViewPr>
  <p:slideViewPr>
    <p:cSldViewPr snapToGrid="0">
      <p:cViewPr varScale="1">
        <p:scale>
          <a:sx n="72" d="100"/>
          <a:sy n="72" d="100"/>
        </p:scale>
        <p:origin x="60" y="1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5A0B-6812-4E77-8BCC-6B9A0D510CAE}" type="datetimeFigureOut">
              <a:rPr lang="it-IT" smtClean="0"/>
              <a:t>27/02/2020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EFD5C-5A5D-4A4F-9AB9-B588EE37E1B6}" type="slidenum">
              <a:rPr lang="it-IT" smtClean="0"/>
              <a:t>‹N›</a:t>
            </a:fld>
            <a:endParaRPr lang="it-IT"/>
          </a:p>
        </p:txBody>
      </p:sp>
    </p:spTree>
    <p:extLst>
      <p:ext uri="{BB962C8B-B14F-4D97-AF65-F5344CB8AC3E}">
        <p14:creationId xmlns:p14="http://schemas.microsoft.com/office/powerpoint/2010/main" val="403542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39EFD5C-5A5D-4A4F-9AB9-B588EE37E1B6}" type="slidenum">
              <a:rPr lang="it-IT" smtClean="0"/>
              <a:t>1</a:t>
            </a:fld>
            <a:endParaRPr lang="it-IT"/>
          </a:p>
        </p:txBody>
      </p:sp>
    </p:spTree>
    <p:extLst>
      <p:ext uri="{BB962C8B-B14F-4D97-AF65-F5344CB8AC3E}">
        <p14:creationId xmlns:p14="http://schemas.microsoft.com/office/powerpoint/2010/main" val="270914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39EFD5C-5A5D-4A4F-9AB9-B588EE37E1B6}" type="slidenum">
              <a:rPr lang="it-IT" smtClean="0"/>
              <a:t>2</a:t>
            </a:fld>
            <a:endParaRPr lang="it-IT"/>
          </a:p>
        </p:txBody>
      </p:sp>
    </p:spTree>
    <p:extLst>
      <p:ext uri="{BB962C8B-B14F-4D97-AF65-F5344CB8AC3E}">
        <p14:creationId xmlns:p14="http://schemas.microsoft.com/office/powerpoint/2010/main" val="39043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39EFD5C-5A5D-4A4F-9AB9-B588EE37E1B6}" type="slidenum">
              <a:rPr lang="it-IT" smtClean="0"/>
              <a:t>7</a:t>
            </a:fld>
            <a:endParaRPr lang="it-IT"/>
          </a:p>
        </p:txBody>
      </p:sp>
    </p:spTree>
    <p:extLst>
      <p:ext uri="{BB962C8B-B14F-4D97-AF65-F5344CB8AC3E}">
        <p14:creationId xmlns:p14="http://schemas.microsoft.com/office/powerpoint/2010/main" val="303884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5DA63E9-D3A7-4F14-850B-B18BAF2DDC8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5EE90D77-19B9-48F1-9A0E-437E48153D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D07F2976-379E-40DB-9D74-22865AB8D079}"/>
              </a:ext>
            </a:extLst>
          </p:cNvPr>
          <p:cNvSpPr>
            <a:spLocks noGrp="1"/>
          </p:cNvSpPr>
          <p:nvPr>
            <p:ph type="dt" sz="half" idx="10"/>
          </p:nvPr>
        </p:nvSpPr>
        <p:spPr/>
        <p:txBody>
          <a:bodyPr/>
          <a:lstStyle/>
          <a:p>
            <a:fld id="{80902D86-A3C4-4724-879E-144B0A708472}" type="datetimeFigureOut">
              <a:rPr lang="it-IT" smtClean="0"/>
              <a:t>27/02/2020</a:t>
            </a:fld>
            <a:endParaRPr lang="it-IT"/>
          </a:p>
        </p:txBody>
      </p:sp>
      <p:sp>
        <p:nvSpPr>
          <p:cNvPr id="5" name="Segnaposto piè di pagina 4">
            <a:extLst>
              <a:ext uri="{FF2B5EF4-FFF2-40B4-BE49-F238E27FC236}">
                <a16:creationId xmlns:a16="http://schemas.microsoft.com/office/drawing/2014/main" xmlns="" id="{995E2AB3-64D4-4082-A3CF-EB52376523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D221E99-D077-4AAC-A5B3-37EA232129E1}"/>
              </a:ext>
            </a:extLst>
          </p:cNvPr>
          <p:cNvSpPr>
            <a:spLocks noGrp="1"/>
          </p:cNvSpPr>
          <p:nvPr>
            <p:ph type="sldNum" sz="quarter" idx="12"/>
          </p:nvPr>
        </p:nvSpPr>
        <p:spPr/>
        <p:txBody>
          <a:bodyPr/>
          <a:lstStyle/>
          <a:p>
            <a:fld id="{22CADD8A-4062-4256-9D55-1EA4C9A061B6}" type="slidenum">
              <a:rPr lang="it-IT" smtClean="0"/>
              <a:t>‹N›</a:t>
            </a:fld>
            <a:endParaRPr lang="it-IT"/>
          </a:p>
        </p:txBody>
      </p:sp>
    </p:spTree>
    <p:extLst>
      <p:ext uri="{BB962C8B-B14F-4D97-AF65-F5344CB8AC3E}">
        <p14:creationId xmlns:p14="http://schemas.microsoft.com/office/powerpoint/2010/main" val="2221399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57EF4F0-42CB-45CE-AB05-7356ED51F19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6D749445-7B35-42E4-95D3-29F5D6D5022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CD23B73-AAC4-430A-B4D6-6EACE938F87F}"/>
              </a:ext>
            </a:extLst>
          </p:cNvPr>
          <p:cNvSpPr>
            <a:spLocks noGrp="1"/>
          </p:cNvSpPr>
          <p:nvPr>
            <p:ph type="dt" sz="half" idx="10"/>
          </p:nvPr>
        </p:nvSpPr>
        <p:spPr/>
        <p:txBody>
          <a:bodyPr/>
          <a:lstStyle/>
          <a:p>
            <a:fld id="{80902D86-A3C4-4724-879E-144B0A708472}" type="datetimeFigureOut">
              <a:rPr lang="it-IT" smtClean="0"/>
              <a:t>27/02/2020</a:t>
            </a:fld>
            <a:endParaRPr lang="it-IT"/>
          </a:p>
        </p:txBody>
      </p:sp>
      <p:sp>
        <p:nvSpPr>
          <p:cNvPr id="5" name="Segnaposto piè di pagina 4">
            <a:extLst>
              <a:ext uri="{FF2B5EF4-FFF2-40B4-BE49-F238E27FC236}">
                <a16:creationId xmlns:a16="http://schemas.microsoft.com/office/drawing/2014/main" xmlns="" id="{4C95E782-35C3-425F-9A71-130191D1A8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71D1959A-2430-4C58-8308-6E10D000B8D6}"/>
              </a:ext>
            </a:extLst>
          </p:cNvPr>
          <p:cNvSpPr>
            <a:spLocks noGrp="1"/>
          </p:cNvSpPr>
          <p:nvPr>
            <p:ph type="sldNum" sz="quarter" idx="12"/>
          </p:nvPr>
        </p:nvSpPr>
        <p:spPr/>
        <p:txBody>
          <a:bodyPr/>
          <a:lstStyle/>
          <a:p>
            <a:fld id="{22CADD8A-4062-4256-9D55-1EA4C9A061B6}" type="slidenum">
              <a:rPr lang="it-IT" smtClean="0"/>
              <a:t>‹N›</a:t>
            </a:fld>
            <a:endParaRPr lang="it-IT"/>
          </a:p>
        </p:txBody>
      </p:sp>
    </p:spTree>
    <p:extLst>
      <p:ext uri="{BB962C8B-B14F-4D97-AF65-F5344CB8AC3E}">
        <p14:creationId xmlns:p14="http://schemas.microsoft.com/office/powerpoint/2010/main" val="390862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BF3E2FD5-115D-4F6F-9356-3DA23550888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9578E33B-0A89-437A-8DFB-91ED0356DF6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C4B08F8-3D21-4283-A210-A760B830D2F8}"/>
              </a:ext>
            </a:extLst>
          </p:cNvPr>
          <p:cNvSpPr>
            <a:spLocks noGrp="1"/>
          </p:cNvSpPr>
          <p:nvPr>
            <p:ph type="dt" sz="half" idx="10"/>
          </p:nvPr>
        </p:nvSpPr>
        <p:spPr/>
        <p:txBody>
          <a:bodyPr/>
          <a:lstStyle/>
          <a:p>
            <a:fld id="{80902D86-A3C4-4724-879E-144B0A708472}" type="datetimeFigureOut">
              <a:rPr lang="it-IT" smtClean="0"/>
              <a:t>27/02/2020</a:t>
            </a:fld>
            <a:endParaRPr lang="it-IT"/>
          </a:p>
        </p:txBody>
      </p:sp>
      <p:sp>
        <p:nvSpPr>
          <p:cNvPr id="5" name="Segnaposto piè di pagina 4">
            <a:extLst>
              <a:ext uri="{FF2B5EF4-FFF2-40B4-BE49-F238E27FC236}">
                <a16:creationId xmlns:a16="http://schemas.microsoft.com/office/drawing/2014/main" xmlns="" id="{676DD3D9-8BC4-47D0-A2FC-35FBA83DBB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5E72AA3-3C6F-4182-87CD-D509DAE057E0}"/>
              </a:ext>
            </a:extLst>
          </p:cNvPr>
          <p:cNvSpPr>
            <a:spLocks noGrp="1"/>
          </p:cNvSpPr>
          <p:nvPr>
            <p:ph type="sldNum" sz="quarter" idx="12"/>
          </p:nvPr>
        </p:nvSpPr>
        <p:spPr/>
        <p:txBody>
          <a:bodyPr/>
          <a:lstStyle/>
          <a:p>
            <a:fld id="{22CADD8A-4062-4256-9D55-1EA4C9A061B6}" type="slidenum">
              <a:rPr lang="it-IT" smtClean="0"/>
              <a:t>‹N›</a:t>
            </a:fld>
            <a:endParaRPr lang="it-IT"/>
          </a:p>
        </p:txBody>
      </p:sp>
    </p:spTree>
    <p:extLst>
      <p:ext uri="{BB962C8B-B14F-4D97-AF65-F5344CB8AC3E}">
        <p14:creationId xmlns:p14="http://schemas.microsoft.com/office/powerpoint/2010/main" val="24323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8C424FD-2F1E-4310-856F-EF6EF9AF766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33AFEAE-8DCC-4741-88A3-ADAF00D3A12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5AA0158-61A2-41B9-9553-9077A202501E}"/>
              </a:ext>
            </a:extLst>
          </p:cNvPr>
          <p:cNvSpPr>
            <a:spLocks noGrp="1"/>
          </p:cNvSpPr>
          <p:nvPr>
            <p:ph type="dt" sz="half" idx="10"/>
          </p:nvPr>
        </p:nvSpPr>
        <p:spPr/>
        <p:txBody>
          <a:bodyPr/>
          <a:lstStyle/>
          <a:p>
            <a:fld id="{80902D86-A3C4-4724-879E-144B0A708472}" type="datetimeFigureOut">
              <a:rPr lang="it-IT" smtClean="0"/>
              <a:t>27/02/2020</a:t>
            </a:fld>
            <a:endParaRPr lang="it-IT"/>
          </a:p>
        </p:txBody>
      </p:sp>
      <p:sp>
        <p:nvSpPr>
          <p:cNvPr id="5" name="Segnaposto piè di pagina 4">
            <a:extLst>
              <a:ext uri="{FF2B5EF4-FFF2-40B4-BE49-F238E27FC236}">
                <a16:creationId xmlns:a16="http://schemas.microsoft.com/office/drawing/2014/main" xmlns="" id="{AA52C356-D0DD-48F1-B9C5-6ADD8CC71C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E2FB774-8681-48EB-85FD-79E6986B001A}"/>
              </a:ext>
            </a:extLst>
          </p:cNvPr>
          <p:cNvSpPr>
            <a:spLocks noGrp="1"/>
          </p:cNvSpPr>
          <p:nvPr>
            <p:ph type="sldNum" sz="quarter" idx="12"/>
          </p:nvPr>
        </p:nvSpPr>
        <p:spPr/>
        <p:txBody>
          <a:bodyPr/>
          <a:lstStyle/>
          <a:p>
            <a:fld id="{22CADD8A-4062-4256-9D55-1EA4C9A061B6}" type="slidenum">
              <a:rPr lang="it-IT" smtClean="0"/>
              <a:t>‹N›</a:t>
            </a:fld>
            <a:endParaRPr lang="it-IT"/>
          </a:p>
        </p:txBody>
      </p:sp>
    </p:spTree>
    <p:extLst>
      <p:ext uri="{BB962C8B-B14F-4D97-AF65-F5344CB8AC3E}">
        <p14:creationId xmlns:p14="http://schemas.microsoft.com/office/powerpoint/2010/main" val="371097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404F528-509C-4181-A477-71121C1EC2B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E1443C5B-C6B7-4FEC-B61E-32E008739B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FDA7197F-35E8-4EA8-8F95-8845D5946B71}"/>
              </a:ext>
            </a:extLst>
          </p:cNvPr>
          <p:cNvSpPr>
            <a:spLocks noGrp="1"/>
          </p:cNvSpPr>
          <p:nvPr>
            <p:ph type="dt" sz="half" idx="10"/>
          </p:nvPr>
        </p:nvSpPr>
        <p:spPr/>
        <p:txBody>
          <a:bodyPr/>
          <a:lstStyle/>
          <a:p>
            <a:fld id="{80902D86-A3C4-4724-879E-144B0A708472}" type="datetimeFigureOut">
              <a:rPr lang="it-IT" smtClean="0"/>
              <a:t>27/02/2020</a:t>
            </a:fld>
            <a:endParaRPr lang="it-IT"/>
          </a:p>
        </p:txBody>
      </p:sp>
      <p:sp>
        <p:nvSpPr>
          <p:cNvPr id="5" name="Segnaposto piè di pagina 4">
            <a:extLst>
              <a:ext uri="{FF2B5EF4-FFF2-40B4-BE49-F238E27FC236}">
                <a16:creationId xmlns:a16="http://schemas.microsoft.com/office/drawing/2014/main" xmlns="" id="{8C402022-DDCD-43ED-BA22-10C936C0DC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269354A3-0595-4198-8081-B591C07A8A27}"/>
              </a:ext>
            </a:extLst>
          </p:cNvPr>
          <p:cNvSpPr>
            <a:spLocks noGrp="1"/>
          </p:cNvSpPr>
          <p:nvPr>
            <p:ph type="sldNum" sz="quarter" idx="12"/>
          </p:nvPr>
        </p:nvSpPr>
        <p:spPr/>
        <p:txBody>
          <a:bodyPr/>
          <a:lstStyle/>
          <a:p>
            <a:fld id="{22CADD8A-4062-4256-9D55-1EA4C9A061B6}" type="slidenum">
              <a:rPr lang="it-IT" smtClean="0"/>
              <a:t>‹N›</a:t>
            </a:fld>
            <a:endParaRPr lang="it-IT"/>
          </a:p>
        </p:txBody>
      </p:sp>
    </p:spTree>
    <p:extLst>
      <p:ext uri="{BB962C8B-B14F-4D97-AF65-F5344CB8AC3E}">
        <p14:creationId xmlns:p14="http://schemas.microsoft.com/office/powerpoint/2010/main" val="64671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74602E0-190E-4FF4-9FF8-A998B133DB6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5ED45D7F-94E6-442B-B313-20B6F1F2B04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2F378377-1AB9-4A91-ABF3-FEB71782657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6A0C936C-A56C-4F64-9C2B-D3DE0D983B0D}"/>
              </a:ext>
            </a:extLst>
          </p:cNvPr>
          <p:cNvSpPr>
            <a:spLocks noGrp="1"/>
          </p:cNvSpPr>
          <p:nvPr>
            <p:ph type="dt" sz="half" idx="10"/>
          </p:nvPr>
        </p:nvSpPr>
        <p:spPr/>
        <p:txBody>
          <a:bodyPr/>
          <a:lstStyle/>
          <a:p>
            <a:fld id="{80902D86-A3C4-4724-879E-144B0A708472}" type="datetimeFigureOut">
              <a:rPr lang="it-IT" smtClean="0"/>
              <a:t>27/02/2020</a:t>
            </a:fld>
            <a:endParaRPr lang="it-IT"/>
          </a:p>
        </p:txBody>
      </p:sp>
      <p:sp>
        <p:nvSpPr>
          <p:cNvPr id="6" name="Segnaposto piè di pagina 5">
            <a:extLst>
              <a:ext uri="{FF2B5EF4-FFF2-40B4-BE49-F238E27FC236}">
                <a16:creationId xmlns:a16="http://schemas.microsoft.com/office/drawing/2014/main" xmlns="" id="{54F22CE5-1D90-459A-8707-AC6A0C1787A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62EC6FF-A0E4-4360-A776-F7030D5650B7}"/>
              </a:ext>
            </a:extLst>
          </p:cNvPr>
          <p:cNvSpPr>
            <a:spLocks noGrp="1"/>
          </p:cNvSpPr>
          <p:nvPr>
            <p:ph type="sldNum" sz="quarter" idx="12"/>
          </p:nvPr>
        </p:nvSpPr>
        <p:spPr/>
        <p:txBody>
          <a:bodyPr/>
          <a:lstStyle/>
          <a:p>
            <a:fld id="{22CADD8A-4062-4256-9D55-1EA4C9A061B6}" type="slidenum">
              <a:rPr lang="it-IT" smtClean="0"/>
              <a:t>‹N›</a:t>
            </a:fld>
            <a:endParaRPr lang="it-IT"/>
          </a:p>
        </p:txBody>
      </p:sp>
    </p:spTree>
    <p:extLst>
      <p:ext uri="{BB962C8B-B14F-4D97-AF65-F5344CB8AC3E}">
        <p14:creationId xmlns:p14="http://schemas.microsoft.com/office/powerpoint/2010/main" val="428629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FFE8A3-375F-4B9E-A88A-13A74354E85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8418048-A89D-42A8-920F-D673FCD06C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FFE12E53-980F-410E-AE6E-C610EB49C0A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69F96EFA-DF10-49A9-BFBD-7E6816BD3D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F1F357F-C191-4CAD-9513-60EAC422157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98FD14B4-BB25-4FEF-937B-8E45A990C08B}"/>
              </a:ext>
            </a:extLst>
          </p:cNvPr>
          <p:cNvSpPr>
            <a:spLocks noGrp="1"/>
          </p:cNvSpPr>
          <p:nvPr>
            <p:ph type="dt" sz="half" idx="10"/>
          </p:nvPr>
        </p:nvSpPr>
        <p:spPr/>
        <p:txBody>
          <a:bodyPr/>
          <a:lstStyle/>
          <a:p>
            <a:fld id="{80902D86-A3C4-4724-879E-144B0A708472}" type="datetimeFigureOut">
              <a:rPr lang="it-IT" smtClean="0"/>
              <a:t>27/02/2020</a:t>
            </a:fld>
            <a:endParaRPr lang="it-IT"/>
          </a:p>
        </p:txBody>
      </p:sp>
      <p:sp>
        <p:nvSpPr>
          <p:cNvPr id="8" name="Segnaposto piè di pagina 7">
            <a:extLst>
              <a:ext uri="{FF2B5EF4-FFF2-40B4-BE49-F238E27FC236}">
                <a16:creationId xmlns:a16="http://schemas.microsoft.com/office/drawing/2014/main" xmlns="" id="{23FF14F3-DD8F-4CB6-8266-B6256575673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249579D5-41C4-47B5-B6A4-D5214D56519C}"/>
              </a:ext>
            </a:extLst>
          </p:cNvPr>
          <p:cNvSpPr>
            <a:spLocks noGrp="1"/>
          </p:cNvSpPr>
          <p:nvPr>
            <p:ph type="sldNum" sz="quarter" idx="12"/>
          </p:nvPr>
        </p:nvSpPr>
        <p:spPr/>
        <p:txBody>
          <a:bodyPr/>
          <a:lstStyle/>
          <a:p>
            <a:fld id="{22CADD8A-4062-4256-9D55-1EA4C9A061B6}" type="slidenum">
              <a:rPr lang="it-IT" smtClean="0"/>
              <a:t>‹N›</a:t>
            </a:fld>
            <a:endParaRPr lang="it-IT"/>
          </a:p>
        </p:txBody>
      </p:sp>
    </p:spTree>
    <p:extLst>
      <p:ext uri="{BB962C8B-B14F-4D97-AF65-F5344CB8AC3E}">
        <p14:creationId xmlns:p14="http://schemas.microsoft.com/office/powerpoint/2010/main" val="143476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50A554-23AE-48DF-BA2C-A188CE4B2EF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A90CE569-F159-4091-9287-3C42840EC808}"/>
              </a:ext>
            </a:extLst>
          </p:cNvPr>
          <p:cNvSpPr>
            <a:spLocks noGrp="1"/>
          </p:cNvSpPr>
          <p:nvPr>
            <p:ph type="dt" sz="half" idx="10"/>
          </p:nvPr>
        </p:nvSpPr>
        <p:spPr/>
        <p:txBody>
          <a:bodyPr/>
          <a:lstStyle/>
          <a:p>
            <a:fld id="{80902D86-A3C4-4724-879E-144B0A708472}" type="datetimeFigureOut">
              <a:rPr lang="it-IT" smtClean="0"/>
              <a:t>27/02/2020</a:t>
            </a:fld>
            <a:endParaRPr lang="it-IT"/>
          </a:p>
        </p:txBody>
      </p:sp>
      <p:sp>
        <p:nvSpPr>
          <p:cNvPr id="4" name="Segnaposto piè di pagina 3">
            <a:extLst>
              <a:ext uri="{FF2B5EF4-FFF2-40B4-BE49-F238E27FC236}">
                <a16:creationId xmlns:a16="http://schemas.microsoft.com/office/drawing/2014/main" xmlns="" id="{38FA995F-EEF2-497F-A0D3-E6C003AAFA2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C88B26C1-25D6-4337-994B-5A1F03710C3B}"/>
              </a:ext>
            </a:extLst>
          </p:cNvPr>
          <p:cNvSpPr>
            <a:spLocks noGrp="1"/>
          </p:cNvSpPr>
          <p:nvPr>
            <p:ph type="sldNum" sz="quarter" idx="12"/>
          </p:nvPr>
        </p:nvSpPr>
        <p:spPr/>
        <p:txBody>
          <a:bodyPr/>
          <a:lstStyle/>
          <a:p>
            <a:fld id="{22CADD8A-4062-4256-9D55-1EA4C9A061B6}" type="slidenum">
              <a:rPr lang="it-IT" smtClean="0"/>
              <a:t>‹N›</a:t>
            </a:fld>
            <a:endParaRPr lang="it-IT"/>
          </a:p>
        </p:txBody>
      </p:sp>
    </p:spTree>
    <p:extLst>
      <p:ext uri="{BB962C8B-B14F-4D97-AF65-F5344CB8AC3E}">
        <p14:creationId xmlns:p14="http://schemas.microsoft.com/office/powerpoint/2010/main" val="180267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979F2B72-37D6-4B81-A119-F67BD0479289}"/>
              </a:ext>
            </a:extLst>
          </p:cNvPr>
          <p:cNvSpPr>
            <a:spLocks noGrp="1"/>
          </p:cNvSpPr>
          <p:nvPr>
            <p:ph type="dt" sz="half" idx="10"/>
          </p:nvPr>
        </p:nvSpPr>
        <p:spPr/>
        <p:txBody>
          <a:bodyPr/>
          <a:lstStyle/>
          <a:p>
            <a:fld id="{80902D86-A3C4-4724-879E-144B0A708472}" type="datetimeFigureOut">
              <a:rPr lang="it-IT" smtClean="0"/>
              <a:t>27/02/2020</a:t>
            </a:fld>
            <a:endParaRPr lang="it-IT"/>
          </a:p>
        </p:txBody>
      </p:sp>
      <p:sp>
        <p:nvSpPr>
          <p:cNvPr id="3" name="Segnaposto piè di pagina 2">
            <a:extLst>
              <a:ext uri="{FF2B5EF4-FFF2-40B4-BE49-F238E27FC236}">
                <a16:creationId xmlns:a16="http://schemas.microsoft.com/office/drawing/2014/main" xmlns="" id="{68569064-5B88-4298-8381-C48150D0359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18B307CD-0236-4E6A-A7B7-22F90B303AC1}"/>
              </a:ext>
            </a:extLst>
          </p:cNvPr>
          <p:cNvSpPr>
            <a:spLocks noGrp="1"/>
          </p:cNvSpPr>
          <p:nvPr>
            <p:ph type="sldNum" sz="quarter" idx="12"/>
          </p:nvPr>
        </p:nvSpPr>
        <p:spPr/>
        <p:txBody>
          <a:bodyPr/>
          <a:lstStyle/>
          <a:p>
            <a:fld id="{22CADD8A-4062-4256-9D55-1EA4C9A061B6}" type="slidenum">
              <a:rPr lang="it-IT" smtClean="0"/>
              <a:t>‹N›</a:t>
            </a:fld>
            <a:endParaRPr lang="it-IT"/>
          </a:p>
        </p:txBody>
      </p:sp>
    </p:spTree>
    <p:extLst>
      <p:ext uri="{BB962C8B-B14F-4D97-AF65-F5344CB8AC3E}">
        <p14:creationId xmlns:p14="http://schemas.microsoft.com/office/powerpoint/2010/main" val="139721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A4E28B3-6822-417D-A142-F3A1904598F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47D11313-E284-4301-9FA0-E97F636EE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11C56CF-E17F-4529-AC6A-33C83EB82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9658AC1D-6A9E-48A7-89E5-35E768A953BC}"/>
              </a:ext>
            </a:extLst>
          </p:cNvPr>
          <p:cNvSpPr>
            <a:spLocks noGrp="1"/>
          </p:cNvSpPr>
          <p:nvPr>
            <p:ph type="dt" sz="half" idx="10"/>
          </p:nvPr>
        </p:nvSpPr>
        <p:spPr/>
        <p:txBody>
          <a:bodyPr/>
          <a:lstStyle/>
          <a:p>
            <a:fld id="{80902D86-A3C4-4724-879E-144B0A708472}" type="datetimeFigureOut">
              <a:rPr lang="it-IT" smtClean="0"/>
              <a:t>27/02/2020</a:t>
            </a:fld>
            <a:endParaRPr lang="it-IT"/>
          </a:p>
        </p:txBody>
      </p:sp>
      <p:sp>
        <p:nvSpPr>
          <p:cNvPr id="6" name="Segnaposto piè di pagina 5">
            <a:extLst>
              <a:ext uri="{FF2B5EF4-FFF2-40B4-BE49-F238E27FC236}">
                <a16:creationId xmlns:a16="http://schemas.microsoft.com/office/drawing/2014/main" xmlns="" id="{A9B6BD95-8AE0-4BE9-8D51-D9C090782E6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BD981F3F-E609-409C-963A-D29FFF50A075}"/>
              </a:ext>
            </a:extLst>
          </p:cNvPr>
          <p:cNvSpPr>
            <a:spLocks noGrp="1"/>
          </p:cNvSpPr>
          <p:nvPr>
            <p:ph type="sldNum" sz="quarter" idx="12"/>
          </p:nvPr>
        </p:nvSpPr>
        <p:spPr/>
        <p:txBody>
          <a:bodyPr/>
          <a:lstStyle/>
          <a:p>
            <a:fld id="{22CADD8A-4062-4256-9D55-1EA4C9A061B6}" type="slidenum">
              <a:rPr lang="it-IT" smtClean="0"/>
              <a:t>‹N›</a:t>
            </a:fld>
            <a:endParaRPr lang="it-IT"/>
          </a:p>
        </p:txBody>
      </p:sp>
    </p:spTree>
    <p:extLst>
      <p:ext uri="{BB962C8B-B14F-4D97-AF65-F5344CB8AC3E}">
        <p14:creationId xmlns:p14="http://schemas.microsoft.com/office/powerpoint/2010/main" val="379323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C22A97-BFD4-4B5A-A0D1-3B3207881F0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4641F9C-91B2-44DB-B5B6-7B678228B1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F386E11C-3481-4982-AE29-D1167E60B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21BA9C9B-B470-439E-A96D-696D6AB0C05C}"/>
              </a:ext>
            </a:extLst>
          </p:cNvPr>
          <p:cNvSpPr>
            <a:spLocks noGrp="1"/>
          </p:cNvSpPr>
          <p:nvPr>
            <p:ph type="dt" sz="half" idx="10"/>
          </p:nvPr>
        </p:nvSpPr>
        <p:spPr/>
        <p:txBody>
          <a:bodyPr/>
          <a:lstStyle/>
          <a:p>
            <a:fld id="{80902D86-A3C4-4724-879E-144B0A708472}" type="datetimeFigureOut">
              <a:rPr lang="it-IT" smtClean="0"/>
              <a:t>27/02/2020</a:t>
            </a:fld>
            <a:endParaRPr lang="it-IT"/>
          </a:p>
        </p:txBody>
      </p:sp>
      <p:sp>
        <p:nvSpPr>
          <p:cNvPr id="6" name="Segnaposto piè di pagina 5">
            <a:extLst>
              <a:ext uri="{FF2B5EF4-FFF2-40B4-BE49-F238E27FC236}">
                <a16:creationId xmlns:a16="http://schemas.microsoft.com/office/drawing/2014/main" xmlns="" id="{BCE30289-4EC4-4694-B16B-927C8D655A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69D2820A-8046-436F-A176-A1A8ED922BC2}"/>
              </a:ext>
            </a:extLst>
          </p:cNvPr>
          <p:cNvSpPr>
            <a:spLocks noGrp="1"/>
          </p:cNvSpPr>
          <p:nvPr>
            <p:ph type="sldNum" sz="quarter" idx="12"/>
          </p:nvPr>
        </p:nvSpPr>
        <p:spPr/>
        <p:txBody>
          <a:bodyPr/>
          <a:lstStyle/>
          <a:p>
            <a:fld id="{22CADD8A-4062-4256-9D55-1EA4C9A061B6}" type="slidenum">
              <a:rPr lang="it-IT" smtClean="0"/>
              <a:t>‹N›</a:t>
            </a:fld>
            <a:endParaRPr lang="it-IT"/>
          </a:p>
        </p:txBody>
      </p:sp>
    </p:spTree>
    <p:extLst>
      <p:ext uri="{BB962C8B-B14F-4D97-AF65-F5344CB8AC3E}">
        <p14:creationId xmlns:p14="http://schemas.microsoft.com/office/powerpoint/2010/main" val="420319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C899773-6084-457A-AD3C-0F384C1B7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3EF5094-A6BD-4D81-98EA-C1327EE944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75EDBC5-1BD4-4B9B-B386-7105D26AE3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02D86-A3C4-4724-879E-144B0A708472}" type="datetimeFigureOut">
              <a:rPr lang="it-IT" smtClean="0"/>
              <a:t>27/02/2020</a:t>
            </a:fld>
            <a:endParaRPr lang="it-IT"/>
          </a:p>
        </p:txBody>
      </p:sp>
      <p:sp>
        <p:nvSpPr>
          <p:cNvPr id="5" name="Segnaposto piè di pagina 4">
            <a:extLst>
              <a:ext uri="{FF2B5EF4-FFF2-40B4-BE49-F238E27FC236}">
                <a16:creationId xmlns:a16="http://schemas.microsoft.com/office/drawing/2014/main" xmlns="" id="{C49AEA9E-3024-47CD-9880-007E3E88C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CE302BA1-A1E3-45C4-B065-50DF0B261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ADD8A-4062-4256-9D55-1EA4C9A061B6}" type="slidenum">
              <a:rPr lang="it-IT" smtClean="0"/>
              <a:t>‹N›</a:t>
            </a:fld>
            <a:endParaRPr lang="it-IT"/>
          </a:p>
        </p:txBody>
      </p:sp>
    </p:spTree>
    <p:extLst>
      <p:ext uri="{BB962C8B-B14F-4D97-AF65-F5344CB8AC3E}">
        <p14:creationId xmlns:p14="http://schemas.microsoft.com/office/powerpoint/2010/main" val="549710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8877185" y="1508015"/>
            <a:ext cx="2401618" cy="276999"/>
          </a:xfrm>
          <a:prstGeom prst="rect">
            <a:avLst/>
          </a:prstGeom>
          <a:noFill/>
        </p:spPr>
        <p:txBody>
          <a:bodyPr wrap="none" lIns="91440" tIns="45720" rIns="91440" bIns="45720">
            <a:spAutoFit/>
          </a:bodyPr>
          <a:lstStyle/>
          <a:p>
            <a:pPr algn="ctr"/>
            <a:r>
              <a:rPr lang="it-IT" sz="1200" dirty="0">
                <a:ln w="0"/>
                <a:solidFill>
                  <a:schemeClr val="accent1">
                    <a:lumMod val="50000"/>
                  </a:schemeClr>
                </a:solidFill>
                <a:effectLst>
                  <a:outerShdw blurRad="38100" dist="25400" dir="5400000" algn="ctr" rotWithShape="0">
                    <a:srgbClr val="6E747A">
                      <a:alpha val="43000"/>
                    </a:srgbClr>
                  </a:outerShdw>
                </a:effectLst>
              </a:rPr>
              <a:t>KA229 2018-1-PL01-KA229-050749</a:t>
            </a:r>
          </a:p>
        </p:txBody>
      </p:sp>
      <p:sp>
        <p:nvSpPr>
          <p:cNvPr id="7" name="CasellaDiTesto 6"/>
          <p:cNvSpPr txBox="1"/>
          <p:nvPr/>
        </p:nvSpPr>
        <p:spPr>
          <a:xfrm>
            <a:off x="599818" y="4892269"/>
            <a:ext cx="3664584" cy="1107996"/>
          </a:xfrm>
          <a:prstGeom prst="rect">
            <a:avLst/>
          </a:prstGeom>
          <a:noFill/>
        </p:spPr>
        <p:txBody>
          <a:bodyPr wrap="square" rtlCol="0">
            <a:spAutoFit/>
          </a:bodyPr>
          <a:lstStyle/>
          <a:p>
            <a:pPr algn="just"/>
            <a:r>
              <a:rPr lang="en-US" sz="6600" b="1" dirty="0" smtClean="0">
                <a:solidFill>
                  <a:schemeClr val="accent1">
                    <a:lumMod val="75000"/>
                  </a:schemeClr>
                </a:solidFill>
              </a:rPr>
              <a:t>Logbook</a:t>
            </a:r>
            <a:endParaRPr lang="it-IT" sz="6600" b="1" dirty="0">
              <a:solidFill>
                <a:schemeClr val="accent1">
                  <a:lumMod val="75000"/>
                </a:schemeClr>
              </a:solidFill>
            </a:endParaRPr>
          </a:p>
        </p:txBody>
      </p:sp>
      <p:sp>
        <p:nvSpPr>
          <p:cNvPr id="8" name="Rettangolo 7"/>
          <p:cNvSpPr/>
          <p:nvPr/>
        </p:nvSpPr>
        <p:spPr>
          <a:xfrm>
            <a:off x="3552953" y="2454936"/>
            <a:ext cx="5019516" cy="2308324"/>
          </a:xfrm>
          <a:prstGeom prst="rect">
            <a:avLst/>
          </a:prstGeom>
          <a:noFill/>
        </p:spPr>
        <p:txBody>
          <a:bodyPr wrap="none" lIns="91440" tIns="45720" rIns="91440" bIns="45720">
            <a:spAutoFit/>
          </a:bodyPr>
          <a:lstStyle/>
          <a:p>
            <a:pPr algn="ctr"/>
            <a:r>
              <a:rPr lang="it-IT" sz="3600" b="1" dirty="0" smtClean="0">
                <a:ln w="0"/>
                <a:solidFill>
                  <a:schemeClr val="accent1"/>
                </a:solidFill>
                <a:effectLst>
                  <a:outerShdw blurRad="38100" dist="25400" dir="5400000" algn="ctr" rotWithShape="0">
                    <a:srgbClr val="6E747A">
                      <a:alpha val="43000"/>
                    </a:srgbClr>
                  </a:outerShdw>
                </a:effectLst>
              </a:rPr>
              <a:t>3rd </a:t>
            </a:r>
            <a:r>
              <a:rPr lang="pl-PL" sz="3600" b="1" dirty="0">
                <a:ln w="0"/>
                <a:solidFill>
                  <a:schemeClr val="accent1"/>
                </a:solidFill>
                <a:effectLst>
                  <a:outerShdw blurRad="38100" dist="25400" dir="5400000" algn="ctr" rotWithShape="0">
                    <a:srgbClr val="6E747A">
                      <a:alpha val="43000"/>
                    </a:srgbClr>
                  </a:outerShdw>
                </a:effectLst>
              </a:rPr>
              <a:t>Exchange of </a:t>
            </a:r>
            <a:r>
              <a:rPr lang="pl-PL" sz="3600" b="1" dirty="0" smtClean="0">
                <a:ln w="0"/>
                <a:solidFill>
                  <a:schemeClr val="accent1"/>
                </a:solidFill>
                <a:effectLst>
                  <a:outerShdw blurRad="38100" dist="25400" dir="5400000" algn="ctr" rotWithShape="0">
                    <a:srgbClr val="6E747A">
                      <a:alpha val="43000"/>
                    </a:srgbClr>
                  </a:outerShdw>
                </a:effectLst>
              </a:rPr>
              <a:t>Students</a:t>
            </a:r>
            <a:endParaRPr lang="it-IT" sz="3600" b="1" dirty="0" smtClean="0">
              <a:ln w="0"/>
              <a:solidFill>
                <a:schemeClr val="accent1"/>
              </a:solidFill>
              <a:effectLst>
                <a:outerShdw blurRad="38100" dist="25400" dir="5400000" algn="ctr" rotWithShape="0">
                  <a:srgbClr val="6E747A">
                    <a:alpha val="43000"/>
                  </a:srgbClr>
                </a:outerShdw>
              </a:effectLst>
            </a:endParaRPr>
          </a:p>
          <a:p>
            <a:pPr algn="ctr"/>
            <a:r>
              <a:rPr lang="it-IT" sz="3600" b="1" dirty="0" err="1">
                <a:ln w="0"/>
                <a:solidFill>
                  <a:schemeClr val="accent1"/>
                </a:solidFill>
                <a:effectLst>
                  <a:outerShdw blurRad="38100" dist="25400" dir="5400000" algn="ctr" rotWithShape="0">
                    <a:srgbClr val="6E747A">
                      <a:alpha val="43000"/>
                    </a:srgbClr>
                  </a:outerShdw>
                </a:effectLst>
              </a:rPr>
              <a:t>Institut</a:t>
            </a:r>
            <a:r>
              <a:rPr lang="it-IT" sz="3600" b="1" dirty="0">
                <a:ln w="0"/>
                <a:solidFill>
                  <a:schemeClr val="accent1"/>
                </a:solidFill>
                <a:effectLst>
                  <a:outerShdw blurRad="38100" dist="25400" dir="5400000" algn="ctr" rotWithShape="0">
                    <a:srgbClr val="6E747A">
                      <a:alpha val="43000"/>
                    </a:srgbClr>
                  </a:outerShdw>
                </a:effectLst>
              </a:rPr>
              <a:t> </a:t>
            </a:r>
            <a:r>
              <a:rPr lang="it-IT" sz="3600" b="1" dirty="0" err="1">
                <a:ln w="0"/>
                <a:solidFill>
                  <a:schemeClr val="accent1"/>
                </a:solidFill>
                <a:effectLst>
                  <a:outerShdw blurRad="38100" dist="25400" dir="5400000" algn="ctr" rotWithShape="0">
                    <a:srgbClr val="6E747A">
                      <a:alpha val="43000"/>
                    </a:srgbClr>
                  </a:outerShdw>
                </a:effectLst>
              </a:rPr>
              <a:t>Guillem</a:t>
            </a:r>
            <a:r>
              <a:rPr lang="it-IT" sz="3600" b="1" dirty="0">
                <a:ln w="0"/>
                <a:solidFill>
                  <a:schemeClr val="accent1"/>
                </a:solidFill>
                <a:effectLst>
                  <a:outerShdw blurRad="38100" dist="25400" dir="5400000" algn="ctr" rotWithShape="0">
                    <a:srgbClr val="6E747A">
                      <a:alpha val="43000"/>
                    </a:srgbClr>
                  </a:outerShdw>
                </a:effectLst>
              </a:rPr>
              <a:t> </a:t>
            </a:r>
            <a:r>
              <a:rPr lang="it-IT" sz="3600" b="1" dirty="0" err="1" smtClean="0">
                <a:ln w="0"/>
                <a:solidFill>
                  <a:schemeClr val="accent1"/>
                </a:solidFill>
                <a:effectLst>
                  <a:outerShdw blurRad="38100" dist="25400" dir="5400000" algn="ctr" rotWithShape="0">
                    <a:srgbClr val="6E747A">
                      <a:alpha val="43000"/>
                    </a:srgbClr>
                  </a:outerShdw>
                </a:effectLst>
              </a:rPr>
              <a:t>Catà</a:t>
            </a:r>
            <a:endParaRPr lang="it-IT" sz="3600" b="1" dirty="0" smtClean="0">
              <a:ln w="0"/>
              <a:solidFill>
                <a:schemeClr val="accent1"/>
              </a:solidFill>
              <a:effectLst>
                <a:outerShdw blurRad="38100" dist="25400" dir="5400000" algn="ctr" rotWithShape="0">
                  <a:srgbClr val="6E747A">
                    <a:alpha val="43000"/>
                  </a:srgbClr>
                </a:outerShdw>
              </a:effectLst>
            </a:endParaRPr>
          </a:p>
          <a:p>
            <a:pPr algn="ctr"/>
            <a:r>
              <a:rPr lang="it-IT" sz="3600" b="1" dirty="0" err="1" smtClean="0">
                <a:ln w="0"/>
                <a:solidFill>
                  <a:schemeClr val="accent1"/>
                </a:solidFill>
                <a:effectLst>
                  <a:outerShdw blurRad="38100" dist="25400" dir="5400000" algn="ctr" rotWithShape="0">
                    <a:srgbClr val="6E747A">
                      <a:alpha val="43000"/>
                    </a:srgbClr>
                  </a:outerShdw>
                </a:effectLst>
              </a:rPr>
              <a:t>Manresa</a:t>
            </a:r>
            <a:r>
              <a:rPr lang="it-IT" sz="3600" b="1" dirty="0" smtClean="0">
                <a:ln w="0"/>
                <a:solidFill>
                  <a:schemeClr val="accent1"/>
                </a:solidFill>
                <a:effectLst>
                  <a:outerShdw blurRad="38100" dist="25400" dir="5400000" algn="ctr" rotWithShape="0">
                    <a:srgbClr val="6E747A">
                      <a:alpha val="43000"/>
                    </a:srgbClr>
                  </a:outerShdw>
                </a:effectLst>
              </a:rPr>
              <a:t>- </a:t>
            </a:r>
            <a:r>
              <a:rPr lang="it-IT" sz="3600" b="1" dirty="0" err="1" smtClean="0">
                <a:ln w="0"/>
                <a:solidFill>
                  <a:schemeClr val="accent1"/>
                </a:solidFill>
                <a:effectLst>
                  <a:outerShdw blurRad="38100" dist="25400" dir="5400000" algn="ctr" rotWithShape="0">
                    <a:srgbClr val="6E747A">
                      <a:alpha val="43000"/>
                    </a:srgbClr>
                  </a:outerShdw>
                </a:effectLst>
              </a:rPr>
              <a:t>Spain</a:t>
            </a:r>
            <a:endParaRPr lang="it-IT" sz="3600" b="1" dirty="0" smtClean="0">
              <a:ln w="0"/>
              <a:solidFill>
                <a:schemeClr val="accent1"/>
              </a:solidFill>
              <a:effectLst>
                <a:outerShdw blurRad="38100" dist="25400" dir="5400000" algn="ctr" rotWithShape="0">
                  <a:srgbClr val="6E747A">
                    <a:alpha val="43000"/>
                  </a:srgbClr>
                </a:outerShdw>
              </a:effectLst>
            </a:endParaRPr>
          </a:p>
          <a:p>
            <a:pPr algn="ctr"/>
            <a:r>
              <a:rPr lang="it-IT" sz="3600" b="1" dirty="0" smtClean="0">
                <a:ln w="0"/>
                <a:solidFill>
                  <a:schemeClr val="accent1"/>
                </a:solidFill>
                <a:effectLst>
                  <a:outerShdw blurRad="38100" dist="25400" dir="5400000" algn="ctr" rotWithShape="0">
                    <a:srgbClr val="6E747A">
                      <a:alpha val="43000"/>
                    </a:srgbClr>
                  </a:outerShdw>
                </a:effectLst>
              </a:rPr>
              <a:t>10-14 </a:t>
            </a:r>
            <a:r>
              <a:rPr lang="it-IT" sz="3600" b="1" dirty="0" err="1" smtClean="0">
                <a:ln w="0"/>
                <a:solidFill>
                  <a:schemeClr val="accent1"/>
                </a:solidFill>
                <a:effectLst>
                  <a:outerShdw blurRad="38100" dist="25400" dir="5400000" algn="ctr" rotWithShape="0">
                    <a:srgbClr val="6E747A">
                      <a:alpha val="43000"/>
                    </a:srgbClr>
                  </a:outerShdw>
                </a:effectLst>
              </a:rPr>
              <a:t>February</a:t>
            </a:r>
            <a:r>
              <a:rPr lang="it-IT" sz="3600" b="1" dirty="0" smtClean="0">
                <a:ln w="0"/>
                <a:solidFill>
                  <a:schemeClr val="accent1"/>
                </a:solidFill>
                <a:effectLst>
                  <a:outerShdw blurRad="38100" dist="25400" dir="5400000" algn="ctr" rotWithShape="0">
                    <a:srgbClr val="6E747A">
                      <a:alpha val="43000"/>
                    </a:srgbClr>
                  </a:outerShdw>
                </a:effectLst>
              </a:rPr>
              <a:t> 2020</a:t>
            </a:r>
            <a:endParaRPr lang="it-IT" sz="3600" b="1" dirty="0">
              <a:ln w="9525">
                <a:solidFill>
                  <a:schemeClr val="bg1"/>
                </a:solidFill>
                <a:prstDash val="solid"/>
              </a:ln>
              <a:solidFill>
                <a:schemeClr val="accent1"/>
              </a:solidFill>
              <a:effectLst>
                <a:outerShdw blurRad="12700" dist="38100" dir="2700000" algn="tl" rotWithShape="0">
                  <a:schemeClr val="bg1">
                    <a:lumMod val="50000"/>
                  </a:schemeClr>
                </a:outerShdw>
              </a:effectLst>
            </a:endParaRPr>
          </a:p>
        </p:txBody>
      </p:sp>
      <p:pic>
        <p:nvPicPr>
          <p:cNvPr id="4" name="Immagine 3"/>
          <p:cNvPicPr>
            <a:picLocks noChangeAspect="1"/>
          </p:cNvPicPr>
          <p:nvPr/>
        </p:nvPicPr>
        <p:blipFill>
          <a:blip r:embed="rId3"/>
          <a:stretch>
            <a:fillRect/>
          </a:stretch>
        </p:blipFill>
        <p:spPr>
          <a:xfrm>
            <a:off x="66578" y="0"/>
            <a:ext cx="12125422" cy="1785014"/>
          </a:xfrm>
          <a:prstGeom prst="rect">
            <a:avLst/>
          </a:prstGeom>
        </p:spPr>
      </p:pic>
    </p:spTree>
    <p:extLst>
      <p:ext uri="{BB962C8B-B14F-4D97-AF65-F5344CB8AC3E}">
        <p14:creationId xmlns:p14="http://schemas.microsoft.com/office/powerpoint/2010/main" val="2077480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4971023" y="201133"/>
            <a:ext cx="1410644" cy="646331"/>
          </a:xfrm>
          <a:prstGeom prst="rect">
            <a:avLst/>
          </a:prstGeom>
          <a:noFill/>
        </p:spPr>
        <p:txBody>
          <a:bodyPr wrap="none" lIns="91440" tIns="45720" rIns="91440" bIns="45720">
            <a:spAutoFit/>
          </a:bodyPr>
          <a:lstStyle/>
          <a:p>
            <a:pPr algn="ctr"/>
            <a:r>
              <a:rPr lang="it-IT" sz="3600" b="1" dirty="0" smtClean="0">
                <a:ln w="0"/>
                <a:solidFill>
                  <a:schemeClr val="accent1"/>
                </a:solidFill>
                <a:effectLst>
                  <a:outerShdw blurRad="38100" dist="25400" dir="5400000" algn="ctr" rotWithShape="0">
                    <a:srgbClr val="6E747A">
                      <a:alpha val="43000"/>
                    </a:srgbClr>
                  </a:outerShdw>
                </a:effectLst>
              </a:rPr>
              <a:t>1° </a:t>
            </a:r>
            <a:r>
              <a:rPr lang="it-IT" sz="3600" b="1" dirty="0" err="1" smtClean="0">
                <a:ln w="0"/>
                <a:solidFill>
                  <a:schemeClr val="accent1"/>
                </a:solidFill>
                <a:effectLst>
                  <a:outerShdw blurRad="38100" dist="25400" dir="5400000" algn="ctr" rotWithShape="0">
                    <a:srgbClr val="6E747A">
                      <a:alpha val="43000"/>
                    </a:srgbClr>
                  </a:outerShdw>
                </a:effectLst>
              </a:rPr>
              <a:t>Day</a:t>
            </a:r>
            <a:endParaRPr lang="it-IT" sz="3600" b="1" dirty="0">
              <a:ln w="9525">
                <a:solidFill>
                  <a:schemeClr val="bg1"/>
                </a:solidFill>
                <a:prstDash val="solid"/>
              </a:ln>
              <a:solidFill>
                <a:schemeClr val="accent1"/>
              </a:solidFill>
              <a:effectLst>
                <a:outerShdw blurRad="12700" dist="38100" dir="2700000" algn="tl" rotWithShape="0">
                  <a:schemeClr val="bg1">
                    <a:lumMod val="50000"/>
                  </a:schemeClr>
                </a:outerShdw>
              </a:effectLst>
            </a:endParaRPr>
          </a:p>
        </p:txBody>
      </p:sp>
      <p:sp>
        <p:nvSpPr>
          <p:cNvPr id="2" name="Rettangolo 1"/>
          <p:cNvSpPr/>
          <p:nvPr/>
        </p:nvSpPr>
        <p:spPr>
          <a:xfrm>
            <a:off x="1352282" y="980820"/>
            <a:ext cx="9028089" cy="369332"/>
          </a:xfrm>
          <a:prstGeom prst="rect">
            <a:avLst/>
          </a:prstGeom>
        </p:spPr>
        <p:txBody>
          <a:bodyPr wrap="square">
            <a:spAutoFit/>
          </a:bodyPr>
          <a:lstStyle/>
          <a:p>
            <a:r>
              <a:rPr lang="en-US" dirty="0">
                <a:solidFill>
                  <a:srgbClr val="0070C0"/>
                </a:solidFill>
                <a:latin typeface="Algerian" panose="04020705040A02060702" pitchFamily="82" charset="0"/>
              </a:rPr>
              <a:t>Welcome </a:t>
            </a:r>
            <a:r>
              <a:rPr lang="en-US" dirty="0" err="1">
                <a:solidFill>
                  <a:srgbClr val="0070C0"/>
                </a:solidFill>
                <a:latin typeface="Algerian" panose="04020705040A02060702" pitchFamily="82" charset="0"/>
              </a:rPr>
              <a:t>cerimony</a:t>
            </a:r>
            <a:r>
              <a:rPr lang="en-US" dirty="0">
                <a:solidFill>
                  <a:srgbClr val="0070C0"/>
                </a:solidFill>
                <a:latin typeface="Algerian" panose="04020705040A02060702" pitchFamily="82" charset="0"/>
              </a:rPr>
              <a:t> and ice-breaking </a:t>
            </a:r>
            <a:r>
              <a:rPr lang="en-US" dirty="0" err="1">
                <a:solidFill>
                  <a:srgbClr val="0070C0"/>
                </a:solidFill>
                <a:latin typeface="Algerian" panose="04020705040A02060702" pitchFamily="82" charset="0"/>
              </a:rPr>
              <a:t>activites</a:t>
            </a:r>
            <a:r>
              <a:rPr lang="en-US" dirty="0">
                <a:solidFill>
                  <a:srgbClr val="0070C0"/>
                </a:solidFill>
                <a:latin typeface="Algerian" panose="04020705040A02060702" pitchFamily="82" charset="0"/>
              </a:rPr>
              <a:t>, CULTURAL FOLKLORE </a:t>
            </a:r>
            <a:endParaRPr lang="it-IT" dirty="0">
              <a:solidFill>
                <a:srgbClr val="0070C0"/>
              </a:solidFill>
              <a:latin typeface="Algerian" panose="04020705040A02060702" pitchFamily="82" charset="0"/>
            </a:endParaRP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529" y="1483508"/>
            <a:ext cx="3330839" cy="2498129"/>
          </a:xfrm>
          <a:prstGeom prst="ellipse">
            <a:avLst/>
          </a:prstGeom>
          <a:ln>
            <a:noFill/>
          </a:ln>
          <a:effectLst>
            <a:softEdge rad="112500"/>
          </a:effectLst>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50152"/>
            <a:ext cx="3270963" cy="2453222"/>
          </a:xfrm>
          <a:prstGeom prst="ellipse">
            <a:avLst/>
          </a:prstGeom>
          <a:ln>
            <a:noFill/>
          </a:ln>
          <a:effectLst>
            <a:softEdge rad="112500"/>
          </a:effectLst>
        </p:spPr>
      </p:pic>
      <p:sp>
        <p:nvSpPr>
          <p:cNvPr id="11" name="CasellaDiTesto 10"/>
          <p:cNvSpPr txBox="1"/>
          <p:nvPr/>
        </p:nvSpPr>
        <p:spPr>
          <a:xfrm>
            <a:off x="3270963" y="1847372"/>
            <a:ext cx="2717442" cy="1754326"/>
          </a:xfrm>
          <a:prstGeom prst="rect">
            <a:avLst/>
          </a:prstGeom>
          <a:noFill/>
        </p:spPr>
        <p:txBody>
          <a:bodyPr wrap="square" rtlCol="0">
            <a:spAutoFit/>
          </a:bodyPr>
          <a:lstStyle/>
          <a:p>
            <a:pPr algn="just"/>
            <a:r>
              <a:rPr lang="it-IT" dirty="0" err="1" smtClean="0">
                <a:solidFill>
                  <a:srgbClr val="0070C0"/>
                </a:solidFill>
              </a:rPr>
              <a:t>Catalan</a:t>
            </a:r>
            <a:r>
              <a:rPr lang="it-IT" dirty="0" smtClean="0">
                <a:solidFill>
                  <a:srgbClr val="0070C0"/>
                </a:solidFill>
              </a:rPr>
              <a:t> Team </a:t>
            </a:r>
            <a:r>
              <a:rPr lang="it-IT" dirty="0" err="1" smtClean="0">
                <a:solidFill>
                  <a:srgbClr val="0070C0"/>
                </a:solidFill>
              </a:rPr>
              <a:t>welcomed</a:t>
            </a:r>
            <a:r>
              <a:rPr lang="it-IT" dirty="0" smtClean="0">
                <a:solidFill>
                  <a:srgbClr val="0070C0"/>
                </a:solidFill>
              </a:rPr>
              <a:t> </a:t>
            </a:r>
            <a:r>
              <a:rPr lang="it-IT" dirty="0" err="1" smtClean="0">
                <a:solidFill>
                  <a:srgbClr val="0070C0"/>
                </a:solidFill>
              </a:rPr>
              <a:t>delegations</a:t>
            </a:r>
            <a:r>
              <a:rPr lang="it-IT" dirty="0" smtClean="0">
                <a:solidFill>
                  <a:srgbClr val="0070C0"/>
                </a:solidFill>
              </a:rPr>
              <a:t> from </a:t>
            </a:r>
            <a:r>
              <a:rPr lang="it-IT" dirty="0" err="1" smtClean="0">
                <a:solidFill>
                  <a:srgbClr val="0070C0"/>
                </a:solidFill>
              </a:rPr>
              <a:t>Italy</a:t>
            </a:r>
            <a:r>
              <a:rPr lang="it-IT" dirty="0" smtClean="0">
                <a:solidFill>
                  <a:srgbClr val="0070C0"/>
                </a:solidFill>
              </a:rPr>
              <a:t>, </a:t>
            </a:r>
            <a:r>
              <a:rPr lang="it-IT" dirty="0" err="1" smtClean="0">
                <a:solidFill>
                  <a:srgbClr val="0070C0"/>
                </a:solidFill>
              </a:rPr>
              <a:t>Polland</a:t>
            </a:r>
            <a:r>
              <a:rPr lang="it-IT" dirty="0" smtClean="0">
                <a:solidFill>
                  <a:srgbClr val="0070C0"/>
                </a:solidFill>
              </a:rPr>
              <a:t> and </a:t>
            </a:r>
            <a:r>
              <a:rPr lang="it-IT" dirty="0" err="1" smtClean="0">
                <a:solidFill>
                  <a:srgbClr val="0070C0"/>
                </a:solidFill>
              </a:rPr>
              <a:t>Croatia</a:t>
            </a:r>
            <a:r>
              <a:rPr lang="it-IT" dirty="0" smtClean="0">
                <a:solidFill>
                  <a:srgbClr val="0070C0"/>
                </a:solidFill>
              </a:rPr>
              <a:t> by </a:t>
            </a:r>
            <a:r>
              <a:rPr lang="it-IT" dirty="0" err="1" smtClean="0">
                <a:solidFill>
                  <a:srgbClr val="0070C0"/>
                </a:solidFill>
              </a:rPr>
              <a:t>organizing</a:t>
            </a:r>
            <a:r>
              <a:rPr lang="it-IT" dirty="0" smtClean="0">
                <a:solidFill>
                  <a:srgbClr val="0070C0"/>
                </a:solidFill>
              </a:rPr>
              <a:t> a show and by </a:t>
            </a:r>
            <a:r>
              <a:rPr lang="it-IT" dirty="0" err="1" smtClean="0">
                <a:solidFill>
                  <a:srgbClr val="0070C0"/>
                </a:solidFill>
              </a:rPr>
              <a:t>teaching</a:t>
            </a:r>
            <a:r>
              <a:rPr lang="it-IT" dirty="0" smtClean="0">
                <a:solidFill>
                  <a:srgbClr val="0070C0"/>
                </a:solidFill>
              </a:rPr>
              <a:t> </a:t>
            </a:r>
            <a:r>
              <a:rPr lang="it-IT" dirty="0" err="1" smtClean="0">
                <a:solidFill>
                  <a:srgbClr val="0070C0"/>
                </a:solidFill>
              </a:rPr>
              <a:t>us</a:t>
            </a:r>
            <a:r>
              <a:rPr lang="it-IT" dirty="0" smtClean="0">
                <a:solidFill>
                  <a:srgbClr val="0070C0"/>
                </a:solidFill>
              </a:rPr>
              <a:t> </a:t>
            </a:r>
            <a:r>
              <a:rPr lang="it-IT" dirty="0" err="1" smtClean="0">
                <a:solidFill>
                  <a:srgbClr val="0070C0"/>
                </a:solidFill>
              </a:rPr>
              <a:t>traditional</a:t>
            </a:r>
            <a:r>
              <a:rPr lang="it-IT" dirty="0" smtClean="0">
                <a:solidFill>
                  <a:srgbClr val="0070C0"/>
                </a:solidFill>
              </a:rPr>
              <a:t> </a:t>
            </a:r>
            <a:r>
              <a:rPr lang="it-IT" dirty="0" err="1" smtClean="0">
                <a:solidFill>
                  <a:srgbClr val="0070C0"/>
                </a:solidFill>
              </a:rPr>
              <a:t>dances</a:t>
            </a:r>
            <a:r>
              <a:rPr lang="it-IT" dirty="0" smtClean="0">
                <a:solidFill>
                  <a:srgbClr val="0070C0"/>
                </a:solidFill>
              </a:rPr>
              <a:t> </a:t>
            </a:r>
            <a:endParaRPr lang="it-IT" dirty="0">
              <a:solidFill>
                <a:srgbClr val="0070C0"/>
              </a:solidFill>
            </a:endParaRPr>
          </a:p>
        </p:txBody>
      </p:sp>
      <p:sp>
        <p:nvSpPr>
          <p:cNvPr id="12" name="CasellaDiTesto 11"/>
          <p:cNvSpPr txBox="1"/>
          <p:nvPr/>
        </p:nvSpPr>
        <p:spPr>
          <a:xfrm>
            <a:off x="3589127" y="4045198"/>
            <a:ext cx="4174435" cy="923330"/>
          </a:xfrm>
          <a:prstGeom prst="rect">
            <a:avLst/>
          </a:prstGeom>
          <a:noFill/>
        </p:spPr>
        <p:txBody>
          <a:bodyPr wrap="square" rtlCol="0">
            <a:spAutoFit/>
          </a:bodyPr>
          <a:lstStyle/>
          <a:p>
            <a:pPr algn="just"/>
            <a:r>
              <a:rPr lang="en-US" dirty="0" smtClean="0">
                <a:solidFill>
                  <a:srgbClr val="0070C0"/>
                </a:solidFill>
              </a:rPr>
              <a:t>We presented interpersonal relationship classes and visited the </a:t>
            </a:r>
            <a:r>
              <a:rPr lang="en-US" dirty="0">
                <a:solidFill>
                  <a:srgbClr val="0070C0"/>
                </a:solidFill>
              </a:rPr>
              <a:t>school to learn about the school vocational studies</a:t>
            </a:r>
            <a:endParaRPr lang="it-IT" dirty="0">
              <a:solidFill>
                <a:srgbClr val="0070C0"/>
              </a:solidFill>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7374" y="5284322"/>
            <a:ext cx="1634435" cy="1225826"/>
          </a:xfrm>
          <a:prstGeom prst="ellipse">
            <a:avLst/>
          </a:prstGeom>
          <a:ln>
            <a:noFill/>
          </a:ln>
          <a:effectLst>
            <a:softEdge rad="112500"/>
          </a:effectLst>
        </p:spPr>
      </p:pic>
      <p:pic>
        <p:nvPicPr>
          <p:cNvPr id="14" name="Immagin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3539" y="5300869"/>
            <a:ext cx="2076174" cy="1557131"/>
          </a:xfrm>
          <a:prstGeom prst="ellipse">
            <a:avLst/>
          </a:prstGeom>
          <a:ln>
            <a:noFill/>
          </a:ln>
          <a:effectLst>
            <a:softEdge rad="112500"/>
          </a:effectLst>
        </p:spPr>
      </p:pic>
      <p:pic>
        <p:nvPicPr>
          <p:cNvPr id="15" name="Immagin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0300" y="5059035"/>
            <a:ext cx="1934817" cy="1451113"/>
          </a:xfrm>
          <a:prstGeom prst="ellipse">
            <a:avLst/>
          </a:prstGeom>
          <a:ln>
            <a:noFill/>
          </a:ln>
          <a:effectLst>
            <a:softEdge rad="112500"/>
          </a:effectLst>
        </p:spPr>
      </p:pic>
      <p:pic>
        <p:nvPicPr>
          <p:cNvPr id="16" name="Immagin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02" y="3716364"/>
            <a:ext cx="2466065" cy="1849549"/>
          </a:xfrm>
          <a:prstGeom prst="ellipse">
            <a:avLst/>
          </a:prstGeom>
          <a:ln>
            <a:noFill/>
          </a:ln>
          <a:effectLst>
            <a:softEdge rad="112500"/>
          </a:effectLst>
        </p:spPr>
      </p:pic>
      <p:sp>
        <p:nvSpPr>
          <p:cNvPr id="17" name="Rettangolo 16"/>
          <p:cNvSpPr/>
          <p:nvPr/>
        </p:nvSpPr>
        <p:spPr>
          <a:xfrm>
            <a:off x="8221970" y="4822657"/>
            <a:ext cx="4379059" cy="923330"/>
          </a:xfrm>
          <a:prstGeom prst="rect">
            <a:avLst/>
          </a:prstGeom>
        </p:spPr>
        <p:txBody>
          <a:bodyPr wrap="square">
            <a:spAutoFit/>
          </a:bodyPr>
          <a:lstStyle/>
          <a:p>
            <a:r>
              <a:rPr lang="en-US" dirty="0" smtClean="0">
                <a:solidFill>
                  <a:srgbClr val="0070C0"/>
                </a:solidFill>
              </a:rPr>
              <a:t>In the afternoon we had a tour </a:t>
            </a:r>
            <a:r>
              <a:rPr lang="en-US" dirty="0">
                <a:solidFill>
                  <a:srgbClr val="0070C0"/>
                </a:solidFill>
              </a:rPr>
              <a:t>around Manresa and activity </a:t>
            </a:r>
            <a:r>
              <a:rPr lang="en-US" dirty="0" smtClean="0">
                <a:solidFill>
                  <a:srgbClr val="0070C0"/>
                </a:solidFill>
              </a:rPr>
              <a:t>on </a:t>
            </a:r>
            <a:r>
              <a:rPr lang="en-US" dirty="0">
                <a:solidFill>
                  <a:srgbClr val="0070C0"/>
                </a:solidFill>
              </a:rPr>
              <a:t>orientation </a:t>
            </a:r>
            <a:r>
              <a:rPr lang="en-US" dirty="0" smtClean="0">
                <a:solidFill>
                  <a:srgbClr val="0070C0"/>
                </a:solidFill>
              </a:rPr>
              <a:t>with </a:t>
            </a:r>
            <a:r>
              <a:rPr lang="en-US" dirty="0">
                <a:solidFill>
                  <a:srgbClr val="0070C0"/>
                </a:solidFill>
              </a:rPr>
              <a:t>mobile </a:t>
            </a:r>
            <a:r>
              <a:rPr lang="en-US" dirty="0" smtClean="0">
                <a:solidFill>
                  <a:srgbClr val="0070C0"/>
                </a:solidFill>
              </a:rPr>
              <a:t>phones</a:t>
            </a:r>
            <a:endParaRPr lang="it-IT" dirty="0">
              <a:solidFill>
                <a:srgbClr val="0070C0"/>
              </a:solidFill>
            </a:endParaRPr>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33113" y="5475841"/>
            <a:ext cx="1632404" cy="1224303"/>
          </a:xfrm>
          <a:prstGeom prst="ellipse">
            <a:avLst/>
          </a:prstGeom>
          <a:ln>
            <a:noFill/>
          </a:ln>
          <a:effectLst>
            <a:softEdge rad="112500"/>
          </a:effectLst>
        </p:spPr>
      </p:pic>
    </p:spTree>
    <p:extLst>
      <p:ext uri="{BB962C8B-B14F-4D97-AF65-F5344CB8AC3E}">
        <p14:creationId xmlns:p14="http://schemas.microsoft.com/office/powerpoint/2010/main" val="3490561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221562" y="230188"/>
            <a:ext cx="1748876" cy="646331"/>
          </a:xfrm>
          <a:prstGeom prst="rect">
            <a:avLst/>
          </a:prstGeom>
        </p:spPr>
        <p:txBody>
          <a:bodyPr wrap="none">
            <a:spAutoFit/>
          </a:bodyPr>
          <a:lstStyle/>
          <a:p>
            <a:pPr lvl="0" algn="ctr"/>
            <a:r>
              <a:rPr lang="it-IT" sz="3600" b="1" dirty="0" smtClean="0">
                <a:ln w="0"/>
                <a:solidFill>
                  <a:srgbClr val="4472C4"/>
                </a:solidFill>
                <a:effectLst>
                  <a:outerShdw blurRad="38100" dist="25400" dir="5400000" algn="ctr" rotWithShape="0">
                    <a:srgbClr val="6E747A">
                      <a:alpha val="43000"/>
                    </a:srgbClr>
                  </a:outerShdw>
                </a:effectLst>
              </a:rPr>
              <a:t>2nd </a:t>
            </a:r>
            <a:r>
              <a:rPr lang="it-IT" sz="3600" b="1" dirty="0" err="1">
                <a:ln w="0"/>
                <a:solidFill>
                  <a:srgbClr val="4472C4"/>
                </a:solidFill>
                <a:effectLst>
                  <a:outerShdw blurRad="38100" dist="25400" dir="5400000" algn="ctr" rotWithShape="0">
                    <a:srgbClr val="6E747A">
                      <a:alpha val="43000"/>
                    </a:srgbClr>
                  </a:outerShdw>
                </a:effectLst>
              </a:rPr>
              <a:t>Day</a:t>
            </a:r>
            <a:endParaRPr lang="it-IT" sz="3600" b="1" dirty="0">
              <a:ln w="9525">
                <a:solidFill>
                  <a:prstClr val="white"/>
                </a:solidFill>
                <a:prstDash val="solid"/>
              </a:ln>
              <a:solidFill>
                <a:srgbClr val="4472C4"/>
              </a:solidFill>
              <a:effectLst>
                <a:outerShdw blurRad="12700" dist="38100" dir="2700000" algn="tl" rotWithShape="0">
                  <a:prstClr val="white">
                    <a:lumMod val="50000"/>
                  </a:prstClr>
                </a:outerShdw>
              </a:effectLst>
            </a:endParaRPr>
          </a:p>
        </p:txBody>
      </p:sp>
      <p:sp>
        <p:nvSpPr>
          <p:cNvPr id="6" name="Rettangolo 5"/>
          <p:cNvSpPr/>
          <p:nvPr/>
        </p:nvSpPr>
        <p:spPr>
          <a:xfrm>
            <a:off x="3092838" y="1085094"/>
            <a:ext cx="7457041" cy="369332"/>
          </a:xfrm>
          <a:prstGeom prst="rect">
            <a:avLst/>
          </a:prstGeom>
        </p:spPr>
        <p:txBody>
          <a:bodyPr wrap="none">
            <a:spAutoFit/>
          </a:bodyPr>
          <a:lstStyle/>
          <a:p>
            <a:r>
              <a:rPr lang="en-US" dirty="0" smtClean="0">
                <a:solidFill>
                  <a:srgbClr val="0070C0"/>
                </a:solidFill>
              </a:rPr>
              <a:t>We visited a Sen school called AMPANS and we helped students create games</a:t>
            </a:r>
            <a:endParaRPr lang="it-IT"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727" y="1454426"/>
            <a:ext cx="5088835" cy="3816626"/>
          </a:xfrm>
          <a:prstGeom prst="ellipse">
            <a:avLst/>
          </a:prstGeom>
          <a:ln>
            <a:noFill/>
          </a:ln>
          <a:effectLst>
            <a:softEdge rad="112500"/>
          </a:effectLst>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279" y="3564835"/>
            <a:ext cx="4708939" cy="3531704"/>
          </a:xfrm>
          <a:prstGeom prst="ellipse">
            <a:avLst/>
          </a:prstGeom>
          <a:ln>
            <a:noFill/>
          </a:ln>
          <a:effectLst>
            <a:softEdge rad="112500"/>
          </a:effectLst>
        </p:spPr>
      </p:pic>
      <p:sp>
        <p:nvSpPr>
          <p:cNvPr id="9" name="CasellaDiTesto 8"/>
          <p:cNvSpPr txBox="1"/>
          <p:nvPr/>
        </p:nvSpPr>
        <p:spPr>
          <a:xfrm>
            <a:off x="5500330" y="2549172"/>
            <a:ext cx="1590260" cy="2031325"/>
          </a:xfrm>
          <a:prstGeom prst="rect">
            <a:avLst/>
          </a:prstGeom>
          <a:noFill/>
        </p:spPr>
        <p:txBody>
          <a:bodyPr wrap="square" rtlCol="0">
            <a:spAutoFit/>
          </a:bodyPr>
          <a:lstStyle/>
          <a:p>
            <a:pPr algn="just"/>
            <a:r>
              <a:rPr lang="it-IT" dirty="0" err="1" smtClean="0">
                <a:solidFill>
                  <a:srgbClr val="0070C0"/>
                </a:solidFill>
              </a:rPr>
              <a:t>It</a:t>
            </a:r>
            <a:r>
              <a:rPr lang="it-IT" dirty="0" smtClean="0">
                <a:solidFill>
                  <a:srgbClr val="0070C0"/>
                </a:solidFill>
              </a:rPr>
              <a:t> </a:t>
            </a:r>
            <a:r>
              <a:rPr lang="it-IT" dirty="0" err="1" smtClean="0">
                <a:solidFill>
                  <a:srgbClr val="0070C0"/>
                </a:solidFill>
              </a:rPr>
              <a:t>was</a:t>
            </a:r>
            <a:r>
              <a:rPr lang="it-IT" dirty="0" smtClean="0">
                <a:solidFill>
                  <a:srgbClr val="0070C0"/>
                </a:solidFill>
              </a:rPr>
              <a:t> </a:t>
            </a:r>
            <a:r>
              <a:rPr lang="it-IT" dirty="0" err="1" smtClean="0">
                <a:solidFill>
                  <a:srgbClr val="0070C0"/>
                </a:solidFill>
              </a:rPr>
              <a:t>really</a:t>
            </a:r>
            <a:r>
              <a:rPr lang="it-IT" dirty="0" smtClean="0">
                <a:solidFill>
                  <a:srgbClr val="0070C0"/>
                </a:solidFill>
              </a:rPr>
              <a:t> </a:t>
            </a:r>
            <a:r>
              <a:rPr lang="it-IT" dirty="0" err="1" smtClean="0">
                <a:solidFill>
                  <a:srgbClr val="0070C0"/>
                </a:solidFill>
              </a:rPr>
              <a:t>striking</a:t>
            </a:r>
            <a:r>
              <a:rPr lang="it-IT" dirty="0" smtClean="0">
                <a:solidFill>
                  <a:srgbClr val="0070C0"/>
                </a:solidFill>
              </a:rPr>
              <a:t>, the </a:t>
            </a:r>
            <a:r>
              <a:rPr lang="it-IT" dirty="0" err="1" smtClean="0">
                <a:solidFill>
                  <a:srgbClr val="0070C0"/>
                </a:solidFill>
              </a:rPr>
              <a:t>visit</a:t>
            </a:r>
            <a:r>
              <a:rPr lang="it-IT" dirty="0" smtClean="0">
                <a:solidFill>
                  <a:srgbClr val="0070C0"/>
                </a:solidFill>
              </a:rPr>
              <a:t> made </a:t>
            </a:r>
            <a:r>
              <a:rPr lang="it-IT" dirty="0" err="1" smtClean="0">
                <a:solidFill>
                  <a:srgbClr val="0070C0"/>
                </a:solidFill>
              </a:rPr>
              <a:t>us</a:t>
            </a:r>
            <a:r>
              <a:rPr lang="it-IT" dirty="0" smtClean="0">
                <a:solidFill>
                  <a:srgbClr val="0070C0"/>
                </a:solidFill>
              </a:rPr>
              <a:t> </a:t>
            </a:r>
            <a:r>
              <a:rPr lang="it-IT" dirty="0" err="1" smtClean="0">
                <a:solidFill>
                  <a:srgbClr val="0070C0"/>
                </a:solidFill>
              </a:rPr>
              <a:t>ponder</a:t>
            </a:r>
            <a:r>
              <a:rPr lang="it-IT" dirty="0" smtClean="0">
                <a:solidFill>
                  <a:srgbClr val="0070C0"/>
                </a:solidFill>
              </a:rPr>
              <a:t> </a:t>
            </a:r>
            <a:r>
              <a:rPr lang="it-IT" dirty="0" err="1" smtClean="0">
                <a:solidFill>
                  <a:srgbClr val="0070C0"/>
                </a:solidFill>
              </a:rPr>
              <a:t>about</a:t>
            </a:r>
            <a:r>
              <a:rPr lang="it-IT" dirty="0" smtClean="0">
                <a:solidFill>
                  <a:srgbClr val="0070C0"/>
                </a:solidFill>
              </a:rPr>
              <a:t> the </a:t>
            </a:r>
            <a:r>
              <a:rPr lang="it-IT" dirty="0" err="1" smtClean="0">
                <a:solidFill>
                  <a:srgbClr val="0070C0"/>
                </a:solidFill>
              </a:rPr>
              <a:t>issue</a:t>
            </a:r>
            <a:r>
              <a:rPr lang="it-IT" dirty="0" smtClean="0">
                <a:solidFill>
                  <a:srgbClr val="0070C0"/>
                </a:solidFill>
              </a:rPr>
              <a:t> on </a:t>
            </a:r>
            <a:r>
              <a:rPr lang="it-IT" dirty="0" err="1" smtClean="0">
                <a:solidFill>
                  <a:srgbClr val="0070C0"/>
                </a:solidFill>
              </a:rPr>
              <a:t>inclusion</a:t>
            </a:r>
            <a:r>
              <a:rPr lang="it-IT" dirty="0" smtClean="0">
                <a:solidFill>
                  <a:srgbClr val="0070C0"/>
                </a:solidFill>
              </a:rPr>
              <a:t> </a:t>
            </a:r>
            <a:r>
              <a:rPr lang="it-IT" dirty="0" err="1" smtClean="0">
                <a:solidFill>
                  <a:srgbClr val="0070C0"/>
                </a:solidFill>
              </a:rPr>
              <a:t>at</a:t>
            </a:r>
            <a:r>
              <a:rPr lang="it-IT" dirty="0" smtClean="0">
                <a:solidFill>
                  <a:srgbClr val="0070C0"/>
                </a:solidFill>
              </a:rPr>
              <a:t> </a:t>
            </a:r>
            <a:r>
              <a:rPr lang="it-IT" dirty="0" err="1" smtClean="0">
                <a:solidFill>
                  <a:srgbClr val="0070C0"/>
                </a:solidFill>
              </a:rPr>
              <a:t>school</a:t>
            </a:r>
            <a:endParaRPr lang="it-IT" dirty="0">
              <a:solidFill>
                <a:srgbClr val="0070C0"/>
              </a:solidFill>
            </a:endParaRPr>
          </a:p>
        </p:txBody>
      </p:sp>
    </p:spTree>
    <p:extLst>
      <p:ext uri="{BB962C8B-B14F-4D97-AF65-F5344CB8AC3E}">
        <p14:creationId xmlns:p14="http://schemas.microsoft.com/office/powerpoint/2010/main" val="294298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ln w="0"/>
                <a:solidFill>
                  <a:srgbClr val="4472C4"/>
                </a:solidFill>
                <a:effectLst>
                  <a:outerShdw blurRad="38100" dist="25400" dir="5400000" algn="ctr" rotWithShape="0">
                    <a:srgbClr val="6E747A">
                      <a:alpha val="43000"/>
                    </a:srgbClr>
                  </a:outerShdw>
                </a:effectLst>
              </a:rPr>
              <a:t>3rd </a:t>
            </a:r>
            <a:r>
              <a:rPr lang="it-IT" b="1" dirty="0" err="1">
                <a:ln w="0"/>
                <a:solidFill>
                  <a:srgbClr val="4472C4"/>
                </a:solidFill>
                <a:effectLst>
                  <a:outerShdw blurRad="38100" dist="25400" dir="5400000" algn="ctr" rotWithShape="0">
                    <a:srgbClr val="6E747A">
                      <a:alpha val="43000"/>
                    </a:srgbClr>
                  </a:outerShdw>
                </a:effectLst>
              </a:rPr>
              <a:t>Day</a:t>
            </a:r>
            <a:r>
              <a:rPr lang="it-IT" b="1" dirty="0">
                <a:ln w="9525">
                  <a:solidFill>
                    <a:prstClr val="white"/>
                  </a:solidFill>
                  <a:prstDash val="solid"/>
                </a:ln>
                <a:solidFill>
                  <a:srgbClr val="4472C4"/>
                </a:solidFill>
                <a:effectLst>
                  <a:outerShdw blurRad="12700" dist="38100" dir="2700000" algn="tl" rotWithShape="0">
                    <a:prstClr val="white">
                      <a:lumMod val="50000"/>
                    </a:prstClr>
                  </a:outerShdw>
                </a:effectLst>
              </a:rPr>
              <a:t/>
            </a:r>
            <a:br>
              <a:rPr lang="it-IT" b="1" dirty="0">
                <a:ln w="9525">
                  <a:solidFill>
                    <a:prstClr val="white"/>
                  </a:solidFill>
                  <a:prstDash val="solid"/>
                </a:ln>
                <a:solidFill>
                  <a:srgbClr val="4472C4"/>
                </a:solidFill>
                <a:effectLst>
                  <a:outerShdw blurRad="12700" dist="38100" dir="2700000" algn="tl" rotWithShape="0">
                    <a:prstClr val="white">
                      <a:lumMod val="50000"/>
                    </a:prstClr>
                  </a:outerShdw>
                </a:effectLst>
              </a:rPr>
            </a:br>
            <a:endParaRPr lang="it-IT" dirty="0"/>
          </a:p>
        </p:txBody>
      </p:sp>
      <p:pic>
        <p:nvPicPr>
          <p:cNvPr id="5" name="Immagine 4"/>
          <p:cNvPicPr>
            <a:picLocks noChangeAspect="1"/>
          </p:cNvPicPr>
          <p:nvPr/>
        </p:nvPicPr>
        <p:blipFill>
          <a:blip r:embed="rId2"/>
          <a:stretch>
            <a:fillRect/>
          </a:stretch>
        </p:blipFill>
        <p:spPr>
          <a:xfrm rot="21098545">
            <a:off x="420745" y="998128"/>
            <a:ext cx="3053988" cy="2455571"/>
          </a:xfrm>
          <a:prstGeom prst="ellipse">
            <a:avLst/>
          </a:prstGeom>
          <a:ln>
            <a:noFill/>
          </a:ln>
          <a:effectLst>
            <a:softEdge rad="0"/>
          </a:effectLst>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59230">
            <a:off x="8620449" y="3950344"/>
            <a:ext cx="3274094" cy="2455571"/>
          </a:xfrm>
          <a:prstGeom prst="ellipse">
            <a:avLst/>
          </a:prstGeom>
          <a:ln>
            <a:noFill/>
          </a:ln>
          <a:effectLst>
            <a:softEdge rad="0"/>
          </a:effectLst>
        </p:spPr>
      </p:pic>
      <p:sp>
        <p:nvSpPr>
          <p:cNvPr id="7" name="CasellaDiTesto 6"/>
          <p:cNvSpPr txBox="1"/>
          <p:nvPr/>
        </p:nvSpPr>
        <p:spPr>
          <a:xfrm>
            <a:off x="838199" y="4193621"/>
            <a:ext cx="2345634" cy="2031325"/>
          </a:xfrm>
          <a:prstGeom prst="rect">
            <a:avLst/>
          </a:prstGeom>
          <a:noFill/>
        </p:spPr>
        <p:txBody>
          <a:bodyPr wrap="square" rtlCol="0">
            <a:spAutoFit/>
          </a:bodyPr>
          <a:lstStyle/>
          <a:p>
            <a:pPr algn="just"/>
            <a:r>
              <a:rPr lang="it-IT" dirty="0" err="1" smtClean="0">
                <a:solidFill>
                  <a:srgbClr val="0070C0"/>
                </a:solidFill>
              </a:rPr>
              <a:t>Our</a:t>
            </a:r>
            <a:r>
              <a:rPr lang="it-IT" dirty="0" smtClean="0">
                <a:solidFill>
                  <a:srgbClr val="0070C0"/>
                </a:solidFill>
              </a:rPr>
              <a:t> Spanish </a:t>
            </a:r>
            <a:r>
              <a:rPr lang="it-IT" dirty="0" err="1" smtClean="0">
                <a:solidFill>
                  <a:srgbClr val="0070C0"/>
                </a:solidFill>
              </a:rPr>
              <a:t>hosts</a:t>
            </a:r>
            <a:r>
              <a:rPr lang="it-IT" dirty="0" smtClean="0">
                <a:solidFill>
                  <a:srgbClr val="0070C0"/>
                </a:solidFill>
              </a:rPr>
              <a:t> </a:t>
            </a:r>
            <a:r>
              <a:rPr lang="it-IT" dirty="0" err="1" smtClean="0">
                <a:solidFill>
                  <a:srgbClr val="0070C0"/>
                </a:solidFill>
              </a:rPr>
              <a:t>succeded</a:t>
            </a:r>
            <a:r>
              <a:rPr lang="it-IT" dirty="0" smtClean="0">
                <a:solidFill>
                  <a:srgbClr val="0070C0"/>
                </a:solidFill>
              </a:rPr>
              <a:t> in </a:t>
            </a:r>
            <a:r>
              <a:rPr lang="it-IT" dirty="0" err="1" smtClean="0">
                <a:solidFill>
                  <a:srgbClr val="0070C0"/>
                </a:solidFill>
              </a:rPr>
              <a:t>letting</a:t>
            </a:r>
            <a:r>
              <a:rPr lang="it-IT" dirty="0" smtClean="0">
                <a:solidFill>
                  <a:srgbClr val="0070C0"/>
                </a:solidFill>
              </a:rPr>
              <a:t> </a:t>
            </a:r>
            <a:r>
              <a:rPr lang="it-IT" dirty="0" err="1" smtClean="0">
                <a:solidFill>
                  <a:srgbClr val="0070C0"/>
                </a:solidFill>
              </a:rPr>
              <a:t>us</a:t>
            </a:r>
            <a:r>
              <a:rPr lang="it-IT" dirty="0" smtClean="0">
                <a:solidFill>
                  <a:srgbClr val="0070C0"/>
                </a:solidFill>
              </a:rPr>
              <a:t> </a:t>
            </a:r>
            <a:r>
              <a:rPr lang="it-IT" dirty="0" err="1" smtClean="0">
                <a:solidFill>
                  <a:srgbClr val="0070C0"/>
                </a:solidFill>
              </a:rPr>
              <a:t>visit</a:t>
            </a:r>
            <a:r>
              <a:rPr lang="it-IT" dirty="0" smtClean="0">
                <a:solidFill>
                  <a:srgbClr val="0070C0"/>
                </a:solidFill>
              </a:rPr>
              <a:t> the </a:t>
            </a:r>
            <a:r>
              <a:rPr lang="it-IT" dirty="0" err="1" smtClean="0">
                <a:solidFill>
                  <a:srgbClr val="0070C0"/>
                </a:solidFill>
              </a:rPr>
              <a:t>most</a:t>
            </a:r>
            <a:r>
              <a:rPr lang="it-IT" dirty="0" smtClean="0">
                <a:solidFill>
                  <a:srgbClr val="0070C0"/>
                </a:solidFill>
              </a:rPr>
              <a:t> </a:t>
            </a:r>
            <a:r>
              <a:rPr lang="it-IT" dirty="0" err="1" smtClean="0">
                <a:solidFill>
                  <a:srgbClr val="0070C0"/>
                </a:solidFill>
              </a:rPr>
              <a:t>important</a:t>
            </a:r>
            <a:r>
              <a:rPr lang="it-IT" dirty="0" smtClean="0">
                <a:solidFill>
                  <a:srgbClr val="0070C0"/>
                </a:solidFill>
              </a:rPr>
              <a:t> </a:t>
            </a:r>
            <a:r>
              <a:rPr lang="it-IT" dirty="0" err="1" smtClean="0">
                <a:solidFill>
                  <a:srgbClr val="0070C0"/>
                </a:solidFill>
              </a:rPr>
              <a:t>sites</a:t>
            </a:r>
            <a:r>
              <a:rPr lang="it-IT" dirty="0" smtClean="0">
                <a:solidFill>
                  <a:srgbClr val="0070C0"/>
                </a:solidFill>
              </a:rPr>
              <a:t> of </a:t>
            </a:r>
            <a:r>
              <a:rPr lang="it-IT" dirty="0" err="1" smtClean="0">
                <a:solidFill>
                  <a:srgbClr val="0070C0"/>
                </a:solidFill>
              </a:rPr>
              <a:t>interest</a:t>
            </a:r>
            <a:r>
              <a:rPr lang="it-IT" dirty="0" smtClean="0">
                <a:solidFill>
                  <a:srgbClr val="0070C0"/>
                </a:solidFill>
              </a:rPr>
              <a:t> in </a:t>
            </a:r>
            <a:r>
              <a:rPr lang="it-IT" dirty="0" err="1" smtClean="0">
                <a:solidFill>
                  <a:srgbClr val="0070C0"/>
                </a:solidFill>
              </a:rPr>
              <a:t>Barcelona</a:t>
            </a:r>
            <a:r>
              <a:rPr lang="it-IT" dirty="0" smtClean="0">
                <a:solidFill>
                  <a:srgbClr val="0070C0"/>
                </a:solidFill>
              </a:rPr>
              <a:t> </a:t>
            </a:r>
            <a:r>
              <a:rPr lang="it-IT" dirty="0" err="1" smtClean="0">
                <a:solidFill>
                  <a:srgbClr val="0070C0"/>
                </a:solidFill>
              </a:rPr>
              <a:t>such</a:t>
            </a:r>
            <a:r>
              <a:rPr lang="it-IT" dirty="0" smtClean="0">
                <a:solidFill>
                  <a:srgbClr val="0070C0"/>
                </a:solidFill>
              </a:rPr>
              <a:t> </a:t>
            </a:r>
            <a:r>
              <a:rPr lang="it-IT" dirty="0" err="1" smtClean="0">
                <a:solidFill>
                  <a:srgbClr val="0070C0"/>
                </a:solidFill>
              </a:rPr>
              <a:t>as</a:t>
            </a:r>
            <a:r>
              <a:rPr lang="it-IT" dirty="0" smtClean="0">
                <a:solidFill>
                  <a:srgbClr val="0070C0"/>
                </a:solidFill>
              </a:rPr>
              <a:t> la Sagrada </a:t>
            </a:r>
            <a:r>
              <a:rPr lang="it-IT" dirty="0" err="1" smtClean="0">
                <a:solidFill>
                  <a:srgbClr val="0070C0"/>
                </a:solidFill>
              </a:rPr>
              <a:t>Familia</a:t>
            </a:r>
            <a:r>
              <a:rPr lang="it-IT" dirty="0" smtClean="0">
                <a:solidFill>
                  <a:srgbClr val="0070C0"/>
                </a:solidFill>
              </a:rPr>
              <a:t> and Camp </a:t>
            </a:r>
            <a:r>
              <a:rPr lang="it-IT" dirty="0" err="1" smtClean="0">
                <a:solidFill>
                  <a:srgbClr val="0070C0"/>
                </a:solidFill>
              </a:rPr>
              <a:t>Nou</a:t>
            </a:r>
            <a:endParaRPr lang="it-IT" dirty="0">
              <a:solidFill>
                <a:srgbClr val="0070C0"/>
              </a:solidFill>
            </a:endParaRPr>
          </a:p>
        </p:txBody>
      </p:sp>
      <p:pic>
        <p:nvPicPr>
          <p:cNvPr id="9" name="Segnaposto contenuto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95588" y="1245704"/>
            <a:ext cx="2800823" cy="4979242"/>
          </a:xfrm>
          <a:prstGeom prst="ellipse">
            <a:avLst/>
          </a:prstGeom>
          <a:ln>
            <a:noFill/>
          </a:ln>
          <a:effectLst>
            <a:softEdge rad="0"/>
          </a:effectLst>
        </p:spPr>
      </p:pic>
    </p:spTree>
    <p:extLst>
      <p:ext uri="{BB962C8B-B14F-4D97-AF65-F5344CB8AC3E}">
        <p14:creationId xmlns:p14="http://schemas.microsoft.com/office/powerpoint/2010/main" val="2668346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283423" y="327584"/>
            <a:ext cx="1608325" cy="769441"/>
          </a:xfrm>
          <a:prstGeom prst="rect">
            <a:avLst/>
          </a:prstGeom>
        </p:spPr>
        <p:txBody>
          <a:bodyPr wrap="none">
            <a:spAutoFit/>
          </a:bodyPr>
          <a:lstStyle/>
          <a:p>
            <a:r>
              <a:rPr lang="it-IT" sz="4400" b="1" dirty="0" smtClean="0">
                <a:ln w="0"/>
                <a:solidFill>
                  <a:srgbClr val="4472C4"/>
                </a:solidFill>
                <a:effectLst>
                  <a:outerShdw blurRad="38100" dist="25400" dir="5400000" algn="ctr" rotWithShape="0">
                    <a:srgbClr val="6E747A">
                      <a:alpha val="43000"/>
                    </a:srgbClr>
                  </a:outerShdw>
                </a:effectLst>
                <a:latin typeface="Calibri Light" panose="020F0302020204030204"/>
                <a:ea typeface="+mj-ea"/>
                <a:cs typeface="+mj-cs"/>
              </a:rPr>
              <a:t>4° </a:t>
            </a:r>
            <a:r>
              <a:rPr lang="it-IT" sz="4400" b="1" dirty="0" err="1" smtClean="0">
                <a:ln w="0"/>
                <a:solidFill>
                  <a:srgbClr val="4472C4"/>
                </a:solidFill>
                <a:effectLst>
                  <a:outerShdw blurRad="38100" dist="25400" dir="5400000" algn="ctr" rotWithShape="0">
                    <a:srgbClr val="6E747A">
                      <a:alpha val="43000"/>
                    </a:srgbClr>
                  </a:outerShdw>
                </a:effectLst>
                <a:latin typeface="Calibri Light" panose="020F0302020204030204"/>
                <a:ea typeface="+mj-ea"/>
                <a:cs typeface="+mj-cs"/>
              </a:rPr>
              <a:t>Day</a:t>
            </a:r>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825" y="5148467"/>
            <a:ext cx="2279377" cy="1709533"/>
          </a:xfrm>
          <a:prstGeom prst="ellipse">
            <a:avLst/>
          </a:prstGeom>
          <a:ln>
            <a:noFill/>
          </a:ln>
          <a:effectLst>
            <a:softEdge rad="112500"/>
          </a:effectLst>
        </p:spPr>
      </p:pic>
      <p:sp>
        <p:nvSpPr>
          <p:cNvPr id="6" name="Rettangolo 5"/>
          <p:cNvSpPr/>
          <p:nvPr/>
        </p:nvSpPr>
        <p:spPr>
          <a:xfrm>
            <a:off x="257446" y="1097025"/>
            <a:ext cx="11950323" cy="369332"/>
          </a:xfrm>
          <a:prstGeom prst="rect">
            <a:avLst/>
          </a:prstGeom>
        </p:spPr>
        <p:txBody>
          <a:bodyPr wrap="none">
            <a:spAutoFit/>
          </a:bodyPr>
          <a:lstStyle/>
          <a:p>
            <a:r>
              <a:rPr lang="en-US" dirty="0">
                <a:solidFill>
                  <a:srgbClr val="0070C0"/>
                </a:solidFill>
              </a:rPr>
              <a:t>Students </a:t>
            </a:r>
            <a:r>
              <a:rPr lang="en-US" dirty="0" smtClean="0">
                <a:solidFill>
                  <a:srgbClr val="0070C0"/>
                </a:solidFill>
              </a:rPr>
              <a:t>from partner </a:t>
            </a:r>
            <a:r>
              <a:rPr lang="en-US" dirty="0">
                <a:solidFill>
                  <a:srgbClr val="0070C0"/>
                </a:solidFill>
              </a:rPr>
              <a:t>countries </a:t>
            </a:r>
            <a:r>
              <a:rPr lang="en-US" dirty="0" smtClean="0">
                <a:solidFill>
                  <a:srgbClr val="0070C0"/>
                </a:solidFill>
              </a:rPr>
              <a:t>reported </a:t>
            </a:r>
            <a:r>
              <a:rPr lang="en-US" dirty="0">
                <a:solidFill>
                  <a:srgbClr val="0070C0"/>
                </a:solidFill>
              </a:rPr>
              <a:t>on visits to </a:t>
            </a:r>
            <a:r>
              <a:rPr lang="en-US" dirty="0" smtClean="0">
                <a:solidFill>
                  <a:srgbClr val="0070C0"/>
                </a:solidFill>
              </a:rPr>
              <a:t>workspaces: it was interesting to share our experience in real workplaces</a:t>
            </a:r>
            <a:endParaRPr lang="it-IT" dirty="0">
              <a:solidFill>
                <a:srgbClr val="0070C0"/>
              </a:solidFill>
            </a:endParaRP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955" y="4414277"/>
            <a:ext cx="1837637" cy="1378228"/>
          </a:xfrm>
          <a:prstGeom prst="ellipse">
            <a:avLst/>
          </a:prstGeom>
          <a:ln>
            <a:noFill/>
          </a:ln>
          <a:effectLst>
            <a:softEdge rad="0"/>
          </a:effectLst>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0137" y="2595760"/>
            <a:ext cx="1837637" cy="1378228"/>
          </a:xfrm>
          <a:prstGeom prst="ellipse">
            <a:avLst/>
          </a:prstGeom>
          <a:ln>
            <a:noFill/>
          </a:ln>
          <a:effectLst>
            <a:softEdge rad="0"/>
          </a:effectLst>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078" y="1697925"/>
            <a:ext cx="2252870" cy="1075745"/>
          </a:xfrm>
          <a:prstGeom prst="ellipse">
            <a:avLst/>
          </a:prstGeom>
          <a:ln>
            <a:noFill/>
          </a:ln>
          <a:effectLst>
            <a:softEdge rad="112500"/>
          </a:effectLst>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446" y="3256130"/>
            <a:ext cx="2323548" cy="1742661"/>
          </a:xfrm>
          <a:prstGeom prst="ellipse">
            <a:avLst/>
          </a:prstGeom>
          <a:ln>
            <a:noFill/>
          </a:ln>
          <a:effectLst>
            <a:softEdge rad="0"/>
          </a:effectLst>
        </p:spPr>
      </p:pic>
      <p:sp>
        <p:nvSpPr>
          <p:cNvPr id="11" name="Rettangolo 10"/>
          <p:cNvSpPr/>
          <p:nvPr/>
        </p:nvSpPr>
        <p:spPr>
          <a:xfrm>
            <a:off x="6285941" y="3942795"/>
            <a:ext cx="3202616" cy="1754326"/>
          </a:xfrm>
          <a:prstGeom prst="rect">
            <a:avLst/>
          </a:prstGeom>
        </p:spPr>
        <p:txBody>
          <a:bodyPr wrap="square">
            <a:spAutoFit/>
          </a:bodyPr>
          <a:lstStyle/>
          <a:p>
            <a:pPr algn="just"/>
            <a:r>
              <a:rPr lang="en-US" dirty="0" smtClean="0">
                <a:solidFill>
                  <a:srgbClr val="0070C0"/>
                </a:solidFill>
              </a:rPr>
              <a:t>We joined the workshop “Get </a:t>
            </a:r>
            <a:r>
              <a:rPr lang="en-US" dirty="0">
                <a:solidFill>
                  <a:srgbClr val="0070C0"/>
                </a:solidFill>
              </a:rPr>
              <a:t>to know </a:t>
            </a:r>
            <a:r>
              <a:rPr lang="en-US" dirty="0" smtClean="0">
                <a:solidFill>
                  <a:srgbClr val="0070C0"/>
                </a:solidFill>
              </a:rPr>
              <a:t>yourself“ and we identified ourselves with a puppet: in this way we succeeded in externalize our future job position</a:t>
            </a:r>
            <a:endParaRPr lang="it-IT" dirty="0">
              <a:solidFill>
                <a:srgbClr val="0070C0"/>
              </a:solidFill>
            </a:endParaRPr>
          </a:p>
        </p:txBody>
      </p:sp>
      <p:pic>
        <p:nvPicPr>
          <p:cNvPr id="12" name="Immagin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0471" y="1537314"/>
            <a:ext cx="2394227" cy="1795670"/>
          </a:xfrm>
          <a:prstGeom prst="ellipse">
            <a:avLst/>
          </a:prstGeom>
          <a:ln>
            <a:noFill/>
          </a:ln>
          <a:effectLst>
            <a:softEdge rad="0"/>
          </a:effectLst>
        </p:spPr>
      </p:pic>
      <p:pic>
        <p:nvPicPr>
          <p:cNvPr id="13" name="Immagin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60885" y="4608441"/>
            <a:ext cx="1456082" cy="1941443"/>
          </a:xfrm>
          <a:prstGeom prst="rect">
            <a:avLst/>
          </a:prstGeom>
        </p:spPr>
      </p:pic>
    </p:spTree>
    <p:extLst>
      <p:ext uri="{BB962C8B-B14F-4D97-AF65-F5344CB8AC3E}">
        <p14:creationId xmlns:p14="http://schemas.microsoft.com/office/powerpoint/2010/main" val="358142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ln w="0"/>
                <a:solidFill>
                  <a:srgbClr val="4472C4"/>
                </a:solidFill>
                <a:effectLst>
                  <a:outerShdw blurRad="38100" dist="25400" dir="5400000" algn="ctr" rotWithShape="0">
                    <a:srgbClr val="6E747A">
                      <a:alpha val="43000"/>
                    </a:srgbClr>
                  </a:outerShdw>
                </a:effectLst>
              </a:rPr>
              <a:t>5th </a:t>
            </a:r>
            <a:r>
              <a:rPr lang="it-IT" b="1" dirty="0" err="1">
                <a:ln w="0"/>
                <a:solidFill>
                  <a:srgbClr val="4472C4"/>
                </a:solidFill>
                <a:effectLst>
                  <a:outerShdw blurRad="38100" dist="25400" dir="5400000" algn="ctr" rotWithShape="0">
                    <a:srgbClr val="6E747A">
                      <a:alpha val="43000"/>
                    </a:srgbClr>
                  </a:outerShdw>
                </a:effectLst>
              </a:rPr>
              <a:t>Day</a:t>
            </a:r>
            <a:endParaRPr lang="it-IT" dirty="0"/>
          </a:p>
        </p:txBody>
      </p:sp>
      <p:sp>
        <p:nvSpPr>
          <p:cNvPr id="4" name="Rettangolo 3"/>
          <p:cNvSpPr/>
          <p:nvPr/>
        </p:nvSpPr>
        <p:spPr>
          <a:xfrm>
            <a:off x="757581" y="1475395"/>
            <a:ext cx="6096000" cy="646331"/>
          </a:xfrm>
          <a:prstGeom prst="rect">
            <a:avLst/>
          </a:prstGeom>
        </p:spPr>
        <p:txBody>
          <a:bodyPr>
            <a:spAutoFit/>
          </a:bodyPr>
          <a:lstStyle/>
          <a:p>
            <a:r>
              <a:rPr lang="en-US" dirty="0" smtClean="0">
                <a:solidFill>
                  <a:srgbClr val="0070C0"/>
                </a:solidFill>
              </a:rPr>
              <a:t>We were introduced to </a:t>
            </a:r>
            <a:r>
              <a:rPr lang="en-US" dirty="0" err="1" smtClean="0">
                <a:solidFill>
                  <a:srgbClr val="0070C0"/>
                </a:solidFill>
              </a:rPr>
              <a:t>Europass</a:t>
            </a:r>
            <a:r>
              <a:rPr lang="en-US" dirty="0" smtClean="0">
                <a:solidFill>
                  <a:srgbClr val="0070C0"/>
                </a:solidFill>
              </a:rPr>
              <a:t> and  Role played </a:t>
            </a:r>
            <a:r>
              <a:rPr lang="en-US" dirty="0">
                <a:solidFill>
                  <a:srgbClr val="0070C0"/>
                </a:solidFill>
              </a:rPr>
              <a:t>on job interviews </a:t>
            </a:r>
            <a:r>
              <a:rPr lang="en-US" dirty="0" smtClean="0">
                <a:solidFill>
                  <a:srgbClr val="0070C0"/>
                </a:solidFill>
              </a:rPr>
              <a:t>simulating real job application</a:t>
            </a:r>
            <a:endParaRPr lang="it-IT" dirty="0">
              <a:solidFill>
                <a:srgbClr val="0070C0"/>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5802" y="2693085"/>
            <a:ext cx="2659907" cy="3546543"/>
          </a:xfrm>
          <a:prstGeom prst="ellipse">
            <a:avLst/>
          </a:prstGeom>
          <a:ln>
            <a:noFill/>
          </a:ln>
          <a:effectLst>
            <a:softEdge rad="0"/>
          </a:effectLst>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8599" y="2421006"/>
            <a:ext cx="2087217" cy="1565413"/>
          </a:xfrm>
          <a:prstGeom prst="ellipse">
            <a:avLst/>
          </a:prstGeom>
          <a:ln>
            <a:noFill/>
          </a:ln>
          <a:effectLst>
            <a:softEdge rad="0"/>
          </a:effectLst>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584339"/>
            <a:ext cx="2950816" cy="2213112"/>
          </a:xfrm>
          <a:prstGeom prst="ellipse">
            <a:avLst/>
          </a:prstGeom>
          <a:ln>
            <a:noFill/>
          </a:ln>
          <a:effectLst>
            <a:softEdge rad="112500"/>
          </a:effectLst>
        </p:spPr>
      </p:pic>
      <p:sp>
        <p:nvSpPr>
          <p:cNvPr id="9" name="CasellaDiTesto 8"/>
          <p:cNvSpPr txBox="1"/>
          <p:nvPr/>
        </p:nvSpPr>
        <p:spPr>
          <a:xfrm>
            <a:off x="7006205" y="1429716"/>
            <a:ext cx="1861887" cy="1200329"/>
          </a:xfrm>
          <a:prstGeom prst="rect">
            <a:avLst/>
          </a:prstGeom>
          <a:noFill/>
        </p:spPr>
        <p:txBody>
          <a:bodyPr wrap="square" rtlCol="0">
            <a:spAutoFit/>
          </a:bodyPr>
          <a:lstStyle/>
          <a:p>
            <a:pPr algn="just"/>
            <a:r>
              <a:rPr lang="it-IT" dirty="0" err="1" smtClean="0">
                <a:solidFill>
                  <a:srgbClr val="0070C0"/>
                </a:solidFill>
              </a:rPr>
              <a:t>We</a:t>
            </a:r>
            <a:r>
              <a:rPr lang="it-IT" dirty="0" smtClean="0">
                <a:solidFill>
                  <a:srgbClr val="0070C0"/>
                </a:solidFill>
              </a:rPr>
              <a:t> </a:t>
            </a:r>
            <a:r>
              <a:rPr lang="it-IT" dirty="0" err="1" smtClean="0">
                <a:solidFill>
                  <a:srgbClr val="0070C0"/>
                </a:solidFill>
              </a:rPr>
              <a:t>recorded</a:t>
            </a:r>
            <a:r>
              <a:rPr lang="it-IT" dirty="0" smtClean="0">
                <a:solidFill>
                  <a:srgbClr val="0070C0"/>
                </a:solidFill>
              </a:rPr>
              <a:t> the last part of the movie: </a:t>
            </a:r>
            <a:r>
              <a:rPr lang="it-IT" dirty="0" err="1" smtClean="0">
                <a:solidFill>
                  <a:srgbClr val="0070C0"/>
                </a:solidFill>
              </a:rPr>
              <a:t>Dreams</a:t>
            </a:r>
            <a:r>
              <a:rPr lang="it-IT" dirty="0" smtClean="0">
                <a:solidFill>
                  <a:srgbClr val="0070C0"/>
                </a:solidFill>
              </a:rPr>
              <a:t> come </a:t>
            </a:r>
            <a:r>
              <a:rPr lang="it-IT" dirty="0" err="1" smtClean="0">
                <a:solidFill>
                  <a:srgbClr val="0070C0"/>
                </a:solidFill>
              </a:rPr>
              <a:t>true</a:t>
            </a:r>
            <a:r>
              <a:rPr lang="it-IT" dirty="0" smtClean="0">
                <a:solidFill>
                  <a:srgbClr val="0070C0"/>
                </a:solidFill>
              </a:rPr>
              <a:t>..</a:t>
            </a:r>
            <a:endParaRPr lang="it-IT" dirty="0">
              <a:solidFill>
                <a:srgbClr val="0070C0"/>
              </a:solidFill>
            </a:endParaRPr>
          </a:p>
        </p:txBody>
      </p:sp>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6205" y="2603699"/>
            <a:ext cx="2100783" cy="1575588"/>
          </a:xfrm>
          <a:prstGeom prst="ellipse">
            <a:avLst/>
          </a:prstGeom>
          <a:ln>
            <a:noFill/>
          </a:ln>
          <a:effectLst>
            <a:softEdge rad="0"/>
          </a:effectLst>
        </p:spPr>
      </p:pic>
      <p:sp>
        <p:nvSpPr>
          <p:cNvPr id="11" name="CasellaDiTesto 10"/>
          <p:cNvSpPr txBox="1"/>
          <p:nvPr/>
        </p:nvSpPr>
        <p:spPr>
          <a:xfrm>
            <a:off x="9740347" y="3592928"/>
            <a:ext cx="1921566" cy="1477328"/>
          </a:xfrm>
          <a:prstGeom prst="rect">
            <a:avLst/>
          </a:prstGeom>
          <a:noFill/>
        </p:spPr>
        <p:txBody>
          <a:bodyPr wrap="square" rtlCol="0">
            <a:spAutoFit/>
          </a:bodyPr>
          <a:lstStyle/>
          <a:p>
            <a:pPr algn="just"/>
            <a:r>
              <a:rPr lang="it-IT" dirty="0" smtClean="0">
                <a:solidFill>
                  <a:srgbClr val="0070C0"/>
                </a:solidFill>
              </a:rPr>
              <a:t>..and </a:t>
            </a:r>
            <a:r>
              <a:rPr lang="it-IT" dirty="0" err="1" smtClean="0">
                <a:solidFill>
                  <a:srgbClr val="0070C0"/>
                </a:solidFill>
              </a:rPr>
              <a:t>joined</a:t>
            </a:r>
            <a:r>
              <a:rPr lang="it-IT" dirty="0" smtClean="0">
                <a:solidFill>
                  <a:srgbClr val="0070C0"/>
                </a:solidFill>
              </a:rPr>
              <a:t> a </a:t>
            </a:r>
            <a:r>
              <a:rPr lang="it-IT" dirty="0" err="1" smtClean="0">
                <a:solidFill>
                  <a:srgbClr val="0070C0"/>
                </a:solidFill>
              </a:rPr>
              <a:t>fantastic</a:t>
            </a:r>
            <a:r>
              <a:rPr lang="it-IT" dirty="0" smtClean="0">
                <a:solidFill>
                  <a:srgbClr val="0070C0"/>
                </a:solidFill>
              </a:rPr>
              <a:t> </a:t>
            </a:r>
            <a:r>
              <a:rPr lang="it-IT" dirty="0" err="1" smtClean="0">
                <a:solidFill>
                  <a:srgbClr val="0070C0"/>
                </a:solidFill>
              </a:rPr>
              <a:t>farewell</a:t>
            </a:r>
            <a:r>
              <a:rPr lang="it-IT" dirty="0" smtClean="0">
                <a:solidFill>
                  <a:srgbClr val="0070C0"/>
                </a:solidFill>
              </a:rPr>
              <a:t> party </a:t>
            </a:r>
            <a:r>
              <a:rPr lang="it-IT" dirty="0" err="1" smtClean="0">
                <a:solidFill>
                  <a:srgbClr val="0070C0"/>
                </a:solidFill>
              </a:rPr>
              <a:t>organized</a:t>
            </a:r>
            <a:r>
              <a:rPr lang="it-IT" dirty="0" smtClean="0">
                <a:solidFill>
                  <a:srgbClr val="0070C0"/>
                </a:solidFill>
              </a:rPr>
              <a:t> by </a:t>
            </a:r>
            <a:r>
              <a:rPr lang="it-IT" dirty="0" err="1" smtClean="0">
                <a:solidFill>
                  <a:srgbClr val="0070C0"/>
                </a:solidFill>
              </a:rPr>
              <a:t>our</a:t>
            </a:r>
            <a:r>
              <a:rPr lang="it-IT" dirty="0" smtClean="0">
                <a:solidFill>
                  <a:srgbClr val="0070C0"/>
                </a:solidFill>
              </a:rPr>
              <a:t> Spanish </a:t>
            </a:r>
            <a:r>
              <a:rPr lang="it-IT" dirty="0" err="1" smtClean="0">
                <a:solidFill>
                  <a:srgbClr val="0070C0"/>
                </a:solidFill>
              </a:rPr>
              <a:t>teacher</a:t>
            </a:r>
            <a:endParaRPr lang="it-IT" dirty="0">
              <a:solidFill>
                <a:srgbClr val="0070C0"/>
              </a:solidFill>
            </a:endParaRPr>
          </a:p>
        </p:txBody>
      </p:sp>
      <p:pic>
        <p:nvPicPr>
          <p:cNvPr id="12" name="Immagin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0165" y="5056450"/>
            <a:ext cx="1691853" cy="1268890"/>
          </a:xfrm>
          <a:prstGeom prst="ellipse">
            <a:avLst/>
          </a:prstGeom>
          <a:ln>
            <a:noFill/>
          </a:ln>
          <a:effectLst>
            <a:softEdge rad="112500"/>
          </a:effectLst>
        </p:spPr>
      </p:pic>
      <p:pic>
        <p:nvPicPr>
          <p:cNvPr id="13" name="Immagin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72869" y="5391424"/>
            <a:ext cx="1689651" cy="1267239"/>
          </a:xfrm>
          <a:prstGeom prst="ellipse">
            <a:avLst/>
          </a:prstGeom>
          <a:ln>
            <a:noFill/>
          </a:ln>
          <a:effectLst>
            <a:softEdge rad="112500"/>
          </a:effectLst>
        </p:spPr>
      </p:pic>
    </p:spTree>
    <p:extLst>
      <p:ext uri="{BB962C8B-B14F-4D97-AF65-F5344CB8AC3E}">
        <p14:creationId xmlns:p14="http://schemas.microsoft.com/office/powerpoint/2010/main" val="395210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10420" y="5957754"/>
            <a:ext cx="3664584" cy="900246"/>
          </a:xfrm>
          <a:prstGeom prst="rect">
            <a:avLst/>
          </a:prstGeom>
          <a:noFill/>
        </p:spPr>
        <p:txBody>
          <a:bodyPr wrap="square" rtlCol="0">
            <a:spAutoFit/>
          </a:bodyPr>
          <a:lstStyle/>
          <a:p>
            <a:pPr algn="just"/>
            <a:r>
              <a:rPr lang="en-US" sz="1050" b="1" dirty="0">
                <a:solidFill>
                  <a:schemeClr val="accent1">
                    <a:lumMod val="75000"/>
                  </a:schemeClr>
                </a:solidFill>
              </a:rPr>
              <a:t>"This project has been funded with support from the European  Commission. This publication reflects the views only of the author, and the Commission cannot be held responsible for any use which may be made of the information contained therein."</a:t>
            </a:r>
            <a:endParaRPr lang="it-IT" sz="1050" b="1" dirty="0">
              <a:solidFill>
                <a:schemeClr val="accent1">
                  <a:lumMod val="75000"/>
                </a:schemeClr>
              </a:solidFill>
            </a:endParaRPr>
          </a:p>
        </p:txBody>
      </p:sp>
      <p:sp>
        <p:nvSpPr>
          <p:cNvPr id="2" name="CasellaDiTesto 1"/>
          <p:cNvSpPr txBox="1"/>
          <p:nvPr/>
        </p:nvSpPr>
        <p:spPr>
          <a:xfrm>
            <a:off x="1481071" y="1532586"/>
            <a:ext cx="7675808" cy="1754326"/>
          </a:xfrm>
          <a:prstGeom prst="rect">
            <a:avLst/>
          </a:prstGeom>
          <a:noFill/>
        </p:spPr>
        <p:txBody>
          <a:bodyPr wrap="square" rtlCol="0">
            <a:spAutoFit/>
          </a:bodyPr>
          <a:lstStyle/>
          <a:p>
            <a:r>
              <a:rPr lang="it-IT" sz="5400" dirty="0" err="1" smtClean="0">
                <a:solidFill>
                  <a:srgbClr val="0070C0"/>
                </a:solidFill>
                <a:latin typeface="Algerian" panose="04020705040A02060702" pitchFamily="82" charset="0"/>
              </a:rPr>
              <a:t>Thanks</a:t>
            </a:r>
            <a:r>
              <a:rPr lang="it-IT" sz="5400" dirty="0" smtClean="0">
                <a:solidFill>
                  <a:srgbClr val="0070C0"/>
                </a:solidFill>
                <a:latin typeface="Algerian" panose="04020705040A02060702" pitchFamily="82" charset="0"/>
              </a:rPr>
              <a:t> for the </a:t>
            </a:r>
            <a:r>
              <a:rPr lang="it-IT" sz="5400" dirty="0" err="1" smtClean="0">
                <a:solidFill>
                  <a:srgbClr val="0070C0"/>
                </a:solidFill>
                <a:latin typeface="Algerian" panose="04020705040A02060702" pitchFamily="82" charset="0"/>
              </a:rPr>
              <a:t>attention</a:t>
            </a:r>
            <a:endParaRPr lang="it-IT" sz="5400" dirty="0">
              <a:solidFill>
                <a:srgbClr val="0070C0"/>
              </a:solidFill>
              <a:latin typeface="Algerian" panose="04020705040A02060702" pitchFamily="82" charset="0"/>
            </a:endParaRPr>
          </a:p>
        </p:txBody>
      </p:sp>
      <p:sp>
        <p:nvSpPr>
          <p:cNvPr id="3" name="CasellaDiTesto 2"/>
          <p:cNvSpPr txBox="1"/>
          <p:nvPr/>
        </p:nvSpPr>
        <p:spPr>
          <a:xfrm>
            <a:off x="7920507" y="5422006"/>
            <a:ext cx="3284113" cy="646331"/>
          </a:xfrm>
          <a:prstGeom prst="rect">
            <a:avLst/>
          </a:prstGeom>
          <a:noFill/>
        </p:spPr>
        <p:txBody>
          <a:bodyPr wrap="square" rtlCol="0">
            <a:spAutoFit/>
          </a:bodyPr>
          <a:lstStyle/>
          <a:p>
            <a:r>
              <a:rPr lang="it-IT" dirty="0" smtClean="0">
                <a:solidFill>
                  <a:srgbClr val="0070C0"/>
                </a:solidFill>
              </a:rPr>
              <a:t>Valerio </a:t>
            </a:r>
            <a:r>
              <a:rPr lang="it-IT" dirty="0" err="1" smtClean="0">
                <a:solidFill>
                  <a:srgbClr val="0070C0"/>
                </a:solidFill>
              </a:rPr>
              <a:t>Raschillà</a:t>
            </a:r>
            <a:endParaRPr lang="it-IT" dirty="0" smtClean="0">
              <a:solidFill>
                <a:srgbClr val="0070C0"/>
              </a:solidFill>
            </a:endParaRPr>
          </a:p>
          <a:p>
            <a:r>
              <a:rPr lang="it-IT" dirty="0" smtClean="0">
                <a:solidFill>
                  <a:srgbClr val="0070C0"/>
                </a:solidFill>
              </a:rPr>
              <a:t>ITT </a:t>
            </a:r>
            <a:r>
              <a:rPr lang="it-IT" dirty="0" err="1" smtClean="0">
                <a:solidFill>
                  <a:srgbClr val="0070C0"/>
                </a:solidFill>
              </a:rPr>
              <a:t>Malafarina</a:t>
            </a:r>
            <a:r>
              <a:rPr lang="it-IT" dirty="0" smtClean="0">
                <a:solidFill>
                  <a:srgbClr val="0070C0"/>
                </a:solidFill>
              </a:rPr>
              <a:t>- Soverato- </a:t>
            </a:r>
            <a:r>
              <a:rPr lang="it-IT" dirty="0" err="1" smtClean="0">
                <a:solidFill>
                  <a:srgbClr val="0070C0"/>
                </a:solidFill>
              </a:rPr>
              <a:t>Italy</a:t>
            </a:r>
            <a:endParaRPr lang="it-IT" dirty="0">
              <a:solidFill>
                <a:srgbClr val="0070C0"/>
              </a:solidFill>
            </a:endParaRPr>
          </a:p>
        </p:txBody>
      </p:sp>
    </p:spTree>
    <p:extLst>
      <p:ext uri="{BB962C8B-B14F-4D97-AF65-F5344CB8AC3E}">
        <p14:creationId xmlns:p14="http://schemas.microsoft.com/office/powerpoint/2010/main" val="3860211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286</Words>
  <Application>Microsoft Office PowerPoint</Application>
  <PresentationFormat>Widescreen</PresentationFormat>
  <Paragraphs>30</Paragraphs>
  <Slides>7</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Algerian</vt:lpstr>
      <vt:lpstr>Arial</vt:lpstr>
      <vt:lpstr>Calibri</vt:lpstr>
      <vt:lpstr>Calibri Light</vt:lpstr>
      <vt:lpstr>Tema di Office</vt:lpstr>
      <vt:lpstr>Presentazione standard di PowerPoint</vt:lpstr>
      <vt:lpstr>Presentazione standard di PowerPoint</vt:lpstr>
      <vt:lpstr>Presentazione standard di PowerPoint</vt:lpstr>
      <vt:lpstr>3rd Day </vt:lpstr>
      <vt:lpstr>Presentazione standard di PowerPoint</vt:lpstr>
      <vt:lpstr>5th Day</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albertoviscomi12@gmail.com</dc:creator>
  <cp:lastModifiedBy>savinamoniaci@gmail.com</cp:lastModifiedBy>
  <cp:revision>28</cp:revision>
  <dcterms:created xsi:type="dcterms:W3CDTF">2019-05-25T21:22:17Z</dcterms:created>
  <dcterms:modified xsi:type="dcterms:W3CDTF">2020-02-27T18:33:47Z</dcterms:modified>
</cp:coreProperties>
</file>