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3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0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93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49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85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81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85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2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12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30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A6DB-1D1C-4A45-A730-9F8D3C6A061E}" type="datetimeFigureOut">
              <a:rPr lang="it-IT" smtClean="0"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E6BB-597B-4672-8A1B-A049D3E8EA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4282" y="538311"/>
            <a:ext cx="6931742" cy="5766624"/>
          </a:xfrm>
        </p:spPr>
        <p:txBody>
          <a:bodyPr>
            <a:noAutofit/>
          </a:bodyPr>
          <a:lstStyle/>
          <a:p>
            <a:pPr algn="just"/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Erasmus experience in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Poland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has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improved my competences a lot.</a:t>
            </a:r>
          </a:p>
          <a:p>
            <a:pPr algn="just"/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workshop "Who am I?"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certainly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amused me but it also helped me to be less shy and more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outgoing. It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also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favored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integration with the other guys with whom we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built a great  friendship.</a:t>
            </a:r>
          </a:p>
          <a:p>
            <a:pPr algn="just"/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theater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workshops instead made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 appreciate more this art which is very beautiful and, at the same time, very difficult for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</a:t>
            </a:r>
            <a:r>
              <a:rPr lang="it-IT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algn="just"/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Festival of Cultures was one of the most beautiful and exciting moments of this mobility because it gave me the opportunity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know </a:t>
            </a:r>
            <a:r>
              <a:rPr lang="en-US"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other </a:t>
            </a:r>
            <a:r>
              <a:rPr lang="en-US" sz="2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cultures and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taught me to appreciate more my roots and the traditions of my land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algn="just"/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Finally, the visit to Krakow was very interesting: we saw fantastic monuments and we spent convivial moments with all the other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guys.</a:t>
            </a:r>
            <a:endParaRPr lang="it-IT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3" r="11617" b="7517"/>
          <a:stretch/>
        </p:blipFill>
        <p:spPr>
          <a:xfrm>
            <a:off x="7430728" y="1924662"/>
            <a:ext cx="3583858" cy="29939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4" y="4413454"/>
            <a:ext cx="2728452" cy="2046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222657" y="805627"/>
            <a:ext cx="2617839" cy="1963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CasellaDiTesto 11"/>
          <p:cNvSpPr txBox="1"/>
          <p:nvPr/>
        </p:nvSpPr>
        <p:spPr>
          <a:xfrm>
            <a:off x="9348017" y="199757"/>
            <a:ext cx="24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Chiara </a:t>
            </a:r>
            <a:r>
              <a:rPr lang="it-IT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Rosanò</a:t>
            </a:r>
            <a:r>
              <a:rPr lang="it-IT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1B CAT</a:t>
            </a:r>
          </a:p>
        </p:txBody>
      </p:sp>
    </p:spTree>
    <p:extLst>
      <p:ext uri="{BB962C8B-B14F-4D97-AF65-F5344CB8AC3E}">
        <p14:creationId xmlns:p14="http://schemas.microsoft.com/office/powerpoint/2010/main" val="668729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ITT MALAFARINA</dc:creator>
  <cp:lastModifiedBy>savinamoniaci@gmail.com</cp:lastModifiedBy>
  <cp:revision>6</cp:revision>
  <dcterms:created xsi:type="dcterms:W3CDTF">2019-05-18T16:48:46Z</dcterms:created>
  <dcterms:modified xsi:type="dcterms:W3CDTF">2019-05-31T09:01:57Z</dcterms:modified>
</cp:coreProperties>
</file>