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03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142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2083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113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463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655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14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121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831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53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36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06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678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64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639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761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137BA6-0026-4E85-B868-CB110C95C439}" type="datetimeFigureOut">
              <a:rPr lang="hr-HR" smtClean="0"/>
              <a:t>12.1.2021.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DC9675-D297-4FE6-86A3-315555DA65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25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How </a:t>
            </a:r>
            <a:r>
              <a:rPr lang="hr-HR" dirty="0" err="1" smtClean="0"/>
              <a:t>did</a:t>
            </a:r>
            <a:r>
              <a:rPr lang="hr-HR" dirty="0" smtClean="0"/>
              <a:t> </a:t>
            </a:r>
            <a:r>
              <a:rPr lang="hr-HR" dirty="0" err="1" smtClean="0"/>
              <a:t>Covid</a:t>
            </a:r>
            <a:r>
              <a:rPr lang="hr-HR" dirty="0" smtClean="0"/>
              <a:t> 19 </a:t>
            </a:r>
            <a:r>
              <a:rPr lang="hr-HR" dirty="0" err="1" smtClean="0"/>
              <a:t>impact</a:t>
            </a:r>
            <a:r>
              <a:rPr lang="hr-HR" dirty="0" smtClean="0"/>
              <a:t> </a:t>
            </a:r>
            <a:r>
              <a:rPr lang="hr-HR" dirty="0" err="1" smtClean="0"/>
              <a:t>my</a:t>
            </a:r>
            <a:r>
              <a:rPr lang="hr-HR" dirty="0" smtClean="0"/>
              <a:t> </a:t>
            </a:r>
            <a:r>
              <a:rPr lang="hr-HR" dirty="0" err="1" smtClean="0"/>
              <a:t>life</a:t>
            </a:r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Noa </a:t>
            </a:r>
            <a:r>
              <a:rPr lang="hr-HR" dirty="0" err="1" smtClean="0"/>
              <a:t>Leskovar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955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9956" y="3898669"/>
            <a:ext cx="10813067" cy="279307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coronavirus first appeared in </a:t>
            </a:r>
            <a:r>
              <a:rPr lang="hr-HR" sz="2800" dirty="0">
                <a:solidFill>
                  <a:srgbClr val="FF0000"/>
                </a:solidFill>
              </a:rPr>
              <a:t>C</a:t>
            </a:r>
            <a:r>
              <a:rPr lang="en-US" sz="2800" dirty="0" err="1">
                <a:solidFill>
                  <a:srgbClr val="FF0000"/>
                </a:solidFill>
              </a:rPr>
              <a:t>hina</a:t>
            </a:r>
            <a:r>
              <a:rPr lang="en-US" sz="2800" dirty="0">
                <a:solidFill>
                  <a:srgbClr val="FF0000"/>
                </a:solidFill>
              </a:rPr>
              <a:t> but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wouldn't worry about that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11" y="0"/>
            <a:ext cx="8062493" cy="4950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48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0902" y="4472247"/>
            <a:ext cx="11105803" cy="17456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after some time it appeared in Croatia</a:t>
            </a:r>
            <a:r>
              <a:rPr lang="hr-HR" sz="2800" dirty="0" smtClean="0"/>
              <a:t> </a:t>
            </a:r>
            <a:r>
              <a:rPr lang="hr-HR" sz="2800" dirty="0" err="1" smtClean="0"/>
              <a:t>then</a:t>
            </a:r>
            <a:r>
              <a:rPr lang="hr-HR" sz="2800" dirty="0" smtClean="0"/>
              <a:t> </a:t>
            </a:r>
            <a:r>
              <a:rPr lang="hr-HR" sz="2800" dirty="0" err="1" smtClean="0"/>
              <a:t>all</a:t>
            </a:r>
            <a:r>
              <a:rPr lang="hr-HR" sz="2800" dirty="0" smtClean="0"/>
              <a:t> </a:t>
            </a:r>
            <a:r>
              <a:rPr lang="hr-HR" sz="2800" dirty="0" err="1" smtClean="0"/>
              <a:t>malls</a:t>
            </a:r>
            <a:r>
              <a:rPr lang="hr-HR" sz="2800" dirty="0" smtClean="0"/>
              <a:t> </a:t>
            </a:r>
            <a:r>
              <a:rPr lang="hr-HR" sz="2800" dirty="0" err="1" smtClean="0"/>
              <a:t>closed</a:t>
            </a:r>
            <a:r>
              <a:rPr lang="hr-HR" sz="2800" dirty="0" smtClean="0"/>
              <a:t> </a:t>
            </a:r>
            <a:r>
              <a:rPr lang="hr-HR" sz="2800" dirty="0" err="1" smtClean="0"/>
              <a:t>and</a:t>
            </a:r>
            <a:r>
              <a:rPr lang="hr-HR" sz="2800" dirty="0" smtClean="0"/>
              <a:t> </a:t>
            </a:r>
            <a:r>
              <a:rPr lang="hr-HR" sz="2800" dirty="0" err="1" smtClean="0"/>
              <a:t>nobody</a:t>
            </a:r>
            <a:r>
              <a:rPr lang="hr-HR" sz="2800" dirty="0" smtClean="0"/>
              <a:t> </a:t>
            </a:r>
            <a:r>
              <a:rPr lang="hr-HR" sz="2800" dirty="0" err="1" smtClean="0"/>
              <a:t>can</a:t>
            </a:r>
            <a:r>
              <a:rPr lang="hr-HR" sz="2800" dirty="0" smtClean="0"/>
              <a:t> </a:t>
            </a:r>
            <a:r>
              <a:rPr lang="hr-HR" sz="2800" dirty="0" err="1" smtClean="0"/>
              <a:t>go</a:t>
            </a:r>
            <a:r>
              <a:rPr lang="hr-HR" sz="2800" dirty="0" smtClean="0"/>
              <a:t> </a:t>
            </a:r>
            <a:r>
              <a:rPr lang="hr-HR" sz="2800" dirty="0" err="1" smtClean="0"/>
              <a:t>hang</a:t>
            </a:r>
            <a:r>
              <a:rPr lang="hr-HR" sz="2800" dirty="0" smtClean="0"/>
              <a:t> </a:t>
            </a:r>
            <a:r>
              <a:rPr lang="hr-HR" sz="2800" dirty="0" err="1" smtClean="0"/>
              <a:t>out</a:t>
            </a:r>
            <a:endParaRPr lang="hr-HR" sz="2800" dirty="0" smtClean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82" y="230677"/>
            <a:ext cx="8830888" cy="4415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772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2589" y="4497185"/>
            <a:ext cx="10530435" cy="147135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schools started online and we were all sad about </a:t>
            </a:r>
            <a:r>
              <a:rPr lang="en-US" dirty="0" smtClean="0"/>
              <a:t>it</a:t>
            </a:r>
            <a:r>
              <a:rPr lang="hr-HR" dirty="0" smtClean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we could not hold on or see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02" y="349136"/>
            <a:ext cx="6555179" cy="43690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7050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3175460" y="5611091"/>
            <a:ext cx="93500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I </a:t>
            </a:r>
            <a:r>
              <a:rPr lang="sr-Latn-RS" altLang="sr-Latn-RS" sz="2800" dirty="0" err="1">
                <a:solidFill>
                  <a:srgbClr val="202124"/>
                </a:solidFill>
                <a:latin typeface="inherit"/>
              </a:rPr>
              <a:t>spent</a:t>
            </a: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sr-Latn-RS" altLang="sr-Latn-RS" sz="2800" dirty="0" err="1">
                <a:solidFill>
                  <a:srgbClr val="202124"/>
                </a:solidFill>
                <a:latin typeface="inherit"/>
              </a:rPr>
              <a:t>my</a:t>
            </a: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sr-Latn-RS" altLang="sr-Latn-RS" sz="2800" dirty="0" err="1">
                <a:solidFill>
                  <a:srgbClr val="202124"/>
                </a:solidFill>
                <a:latin typeface="inherit"/>
              </a:rPr>
              <a:t>days</a:t>
            </a: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 at </a:t>
            </a:r>
            <a:r>
              <a:rPr lang="sr-Latn-RS" altLang="sr-Latn-RS" sz="2800" dirty="0" err="1">
                <a:solidFill>
                  <a:srgbClr val="202124"/>
                </a:solidFill>
                <a:latin typeface="inherit"/>
              </a:rPr>
              <a:t>home</a:t>
            </a: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sr-Latn-RS" altLang="sr-Latn-RS" sz="2800" dirty="0" err="1">
                <a:solidFill>
                  <a:srgbClr val="202124"/>
                </a:solidFill>
                <a:latin typeface="inherit"/>
              </a:rPr>
              <a:t>with</a:t>
            </a: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sr-Latn-RS" altLang="sr-Latn-RS" sz="2800" dirty="0" err="1">
                <a:solidFill>
                  <a:srgbClr val="202124"/>
                </a:solidFill>
                <a:latin typeface="inherit"/>
              </a:rPr>
              <a:t>my</a:t>
            </a: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 </a:t>
            </a:r>
            <a:r>
              <a:rPr lang="sr-Latn-RS" altLang="sr-Latn-RS" sz="2800" dirty="0" err="1">
                <a:solidFill>
                  <a:srgbClr val="202124"/>
                </a:solidFill>
                <a:latin typeface="inherit"/>
              </a:rPr>
              <a:t>parents</a:t>
            </a:r>
            <a:r>
              <a:rPr lang="sr-Latn-RS" altLang="sr-Latn-RS" sz="2800" dirty="0">
                <a:solidFill>
                  <a:srgbClr val="202124"/>
                </a:solidFill>
                <a:latin typeface="inherit"/>
              </a:rPr>
              <a:t>,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sometimes I was on the computer</a:t>
            </a:r>
            <a:endParaRPr lang="sr-Latn-RS" altLang="sr-Latn-RS" sz="2800" i="1" dirty="0">
              <a:latin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07" y="304800"/>
            <a:ext cx="5540134" cy="3073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41" y="2252662"/>
            <a:ext cx="4953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675466"/>
            <a:ext cx="10684933" cy="42926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I'll take more care of washing my </a:t>
            </a:r>
            <a:r>
              <a:rPr lang="en-US" dirty="0" smtClean="0"/>
              <a:t>hands</a:t>
            </a:r>
            <a:r>
              <a:rPr lang="hr-HR" dirty="0" smtClean="0"/>
              <a:t>, </a:t>
            </a:r>
            <a:r>
              <a:rPr lang="en-US" dirty="0"/>
              <a:t>and I will be careful not to touch the things that people have put their hands on before me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54000"/>
            <a:ext cx="5439833" cy="3626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6319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lik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61" y="833967"/>
            <a:ext cx="5494072" cy="5494072"/>
          </a:xfrm>
        </p:spPr>
      </p:pic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>
          <a:xfrm>
            <a:off x="1484312" y="2057400"/>
            <a:ext cx="3549121" cy="2743200"/>
          </a:xfrm>
        </p:spPr>
        <p:txBody>
          <a:bodyPr>
            <a:noAutofit/>
          </a:bodyPr>
          <a:lstStyle/>
          <a:p>
            <a:r>
              <a:rPr lang="hr-HR" sz="6000" dirty="0"/>
              <a:t>S</a:t>
            </a:r>
            <a:r>
              <a:rPr lang="en-US" sz="6000" dirty="0" err="1" smtClean="0"/>
              <a:t>tay</a:t>
            </a:r>
            <a:r>
              <a:rPr lang="en-US" sz="6000" dirty="0" smtClean="0"/>
              <a:t> home and your normal life will return </a:t>
            </a:r>
            <a:r>
              <a:rPr lang="en-US" sz="6000" dirty="0" err="1" smtClean="0"/>
              <a:t>soo</a:t>
            </a:r>
            <a:r>
              <a:rPr lang="hr-HR" sz="6000" dirty="0" smtClean="0"/>
              <a:t>n!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657584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31</TotalTime>
  <Words>90</Words>
  <Application>Microsoft Office PowerPoint</Application>
  <PresentationFormat>Široki zaslon</PresentationFormat>
  <Paragraphs>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Corbel</vt:lpstr>
      <vt:lpstr>inherit</vt:lpstr>
      <vt:lpstr>Paralaksa</vt:lpstr>
      <vt:lpstr> How did Covid 19 impact my life?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Covid 19 impact my life?</dc:title>
  <dc:creator>Alen</dc:creator>
  <cp:lastModifiedBy>Alen</cp:lastModifiedBy>
  <cp:revision>5</cp:revision>
  <dcterms:created xsi:type="dcterms:W3CDTF">2021-01-11T09:52:28Z</dcterms:created>
  <dcterms:modified xsi:type="dcterms:W3CDTF">2021-01-12T14:55:17Z</dcterms:modified>
</cp:coreProperties>
</file>