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7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MİLLİ EGEMENLİK </a:t>
            </a:r>
            <a:r>
              <a:rPr lang="tr-TR" dirty="0" smtClean="0"/>
              <a:t>ORTAOKULU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democratıc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wıthout</a:t>
            </a:r>
            <a:r>
              <a:rPr lang="tr-TR" dirty="0" smtClean="0"/>
              <a:t> </a:t>
            </a:r>
            <a:r>
              <a:rPr lang="tr-TR" dirty="0" err="1" smtClean="0"/>
              <a:t>bullyıng</a:t>
            </a:r>
            <a:r>
              <a:rPr lang="tr-TR" dirty="0" smtClean="0"/>
              <a:t>!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93941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yozgat</a:t>
            </a:r>
            <a:r>
              <a:rPr lang="tr-TR" dirty="0" smtClean="0"/>
              <a:t>, </a:t>
            </a:r>
            <a:r>
              <a:rPr lang="tr-TR" dirty="0" err="1" smtClean="0"/>
              <a:t>turkey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280920" cy="4524344"/>
          </a:xfrm>
        </p:spPr>
      </p:pic>
    </p:spTree>
    <p:extLst>
      <p:ext uri="{BB962C8B-B14F-4D97-AF65-F5344CB8AC3E}">
        <p14:creationId xmlns="" xmlns:p14="http://schemas.microsoft.com/office/powerpoint/2010/main" val="8744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MİLLİ </a:t>
            </a:r>
            <a:r>
              <a:rPr lang="tr-TR" dirty="0" err="1"/>
              <a:t>egemenlİK</a:t>
            </a:r>
            <a:r>
              <a:rPr lang="tr-TR" dirty="0"/>
              <a:t> </a:t>
            </a:r>
            <a:r>
              <a:rPr lang="tr-TR" dirty="0" smtClean="0"/>
              <a:t>ortaokulu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52736"/>
            <a:ext cx="7590865" cy="5642544"/>
          </a:xfrm>
        </p:spPr>
      </p:pic>
    </p:spTree>
    <p:extLst>
      <p:ext uri="{BB962C8B-B14F-4D97-AF65-F5344CB8AC3E}">
        <p14:creationId xmlns="" xmlns:p14="http://schemas.microsoft.com/office/powerpoint/2010/main" val="271827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822960" y="980728"/>
            <a:ext cx="7520940" cy="384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smtClean="0"/>
              <a:t>Yozgat’ın Sorgun ilçesinde yer alan 700 civarı öğrencisi olan bir ortaokuluz. Öğretim kadromuz ve öğrencilerimiz öğrenmeye ve yeniliklere açık, dinamik bir topluluktan oluşuyor. Okulumuzun internet sitesi:</a:t>
            </a:r>
          </a:p>
          <a:p>
            <a:r>
              <a:rPr lang="tr-TR" sz="2400" dirty="0" smtClean="0"/>
              <a:t>«</a:t>
            </a:r>
            <a:r>
              <a:rPr lang="tr-TR" sz="2400" b="0" i="1" u="sng" dirty="0" smtClean="0">
                <a:latin typeface="+mj-lt"/>
              </a:rPr>
              <a:t>http://sorgunmilliegemenlik.meb.k12.tr»</a:t>
            </a:r>
          </a:p>
          <a:p>
            <a:endParaRPr lang="tr-TR" sz="2400" b="0" i="1" u="sng" dirty="0" smtClean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Bu projede amacımız; öğrenci ve öğretmenlerimize çevre dostu toplu taşıma araçlarının kullanımını teşvik etmek ve okuma alışkanlıkları kazandırmaktır. </a:t>
            </a:r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518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/>
              <a:t> </a:t>
            </a:r>
            <a:r>
              <a:rPr lang="tr-TR" sz="2400" dirty="0" smtClean="0"/>
              <a:t>a </a:t>
            </a:r>
            <a:r>
              <a:rPr lang="tr-TR" sz="2400" dirty="0" err="1" smtClean="0"/>
              <a:t>secondary</a:t>
            </a:r>
            <a:r>
              <a:rPr lang="tr-TR" sz="2400" dirty="0" smtClean="0"/>
              <a:t> </a:t>
            </a:r>
            <a:r>
              <a:rPr lang="tr-TR" sz="2400" dirty="0" err="1" smtClean="0"/>
              <a:t>school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central</a:t>
            </a:r>
            <a:r>
              <a:rPr lang="tr-TR" sz="2400" dirty="0" smtClean="0"/>
              <a:t> </a:t>
            </a:r>
            <a:r>
              <a:rPr lang="tr-TR" sz="2400" dirty="0" err="1" smtClean="0"/>
              <a:t>Anatolian</a:t>
            </a:r>
            <a:r>
              <a:rPr lang="tr-TR" sz="2400" dirty="0" smtClean="0"/>
              <a:t> </a:t>
            </a:r>
            <a:r>
              <a:rPr lang="tr-TR" sz="2400" dirty="0" err="1" smtClean="0"/>
              <a:t>part</a:t>
            </a:r>
            <a:r>
              <a:rPr lang="tr-TR" sz="2400" dirty="0" smtClean="0"/>
              <a:t> of </a:t>
            </a:r>
            <a:r>
              <a:rPr lang="tr-TR" sz="2400" dirty="0" err="1" smtClean="0"/>
              <a:t>Turkey</a:t>
            </a:r>
            <a:r>
              <a:rPr lang="tr-TR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very</a:t>
            </a:r>
            <a:r>
              <a:rPr lang="tr-TR" sz="2400" dirty="0" smtClean="0"/>
              <a:t> </a:t>
            </a:r>
            <a:r>
              <a:rPr lang="tr-TR" sz="2400" dirty="0" err="1" smtClean="0"/>
              <a:t>interested</a:t>
            </a:r>
            <a:r>
              <a:rPr lang="tr-TR" sz="2400" dirty="0" smtClean="0"/>
              <a:t> in </a:t>
            </a:r>
            <a:r>
              <a:rPr lang="tr-TR" sz="2400" dirty="0" err="1" smtClean="0"/>
              <a:t>learning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cultures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people</a:t>
            </a:r>
            <a:r>
              <a:rPr lang="tr-TR" sz="2400" dirty="0" smtClean="0"/>
              <a:t>. </a:t>
            </a:r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school</a:t>
            </a:r>
            <a:r>
              <a:rPr lang="tr-TR" sz="2400" dirty="0" smtClean="0"/>
              <a:t> </a:t>
            </a:r>
            <a:r>
              <a:rPr lang="tr-TR" sz="2400" dirty="0" err="1" smtClean="0"/>
              <a:t>website</a:t>
            </a:r>
            <a:r>
              <a:rPr lang="tr-TR" sz="2400" dirty="0" smtClean="0"/>
              <a:t> is;</a:t>
            </a:r>
          </a:p>
          <a:p>
            <a:r>
              <a:rPr lang="tr-TR" sz="2400" dirty="0" smtClean="0"/>
              <a:t>«</a:t>
            </a:r>
            <a:r>
              <a:rPr lang="tr-TR" sz="2400" b="0" i="1" u="sng" dirty="0" smtClean="0">
                <a:latin typeface="+mj-lt"/>
              </a:rPr>
              <a:t>http</a:t>
            </a:r>
            <a:r>
              <a:rPr lang="tr-TR" sz="2400" b="0" i="1" u="sng" dirty="0">
                <a:latin typeface="+mj-lt"/>
              </a:rPr>
              <a:t>://</a:t>
            </a:r>
            <a:r>
              <a:rPr lang="tr-TR" sz="2400" b="0" i="1" u="sng" dirty="0" smtClean="0">
                <a:latin typeface="+mj-lt"/>
              </a:rPr>
              <a:t>sorgunmilliegemenlik.meb.k12.tr»</a:t>
            </a:r>
          </a:p>
          <a:p>
            <a:endParaRPr lang="tr-TR" sz="2400" b="0" i="1" u="sng" dirty="0">
              <a:latin typeface="+mj-lt"/>
            </a:endParaRPr>
          </a:p>
          <a:p>
            <a:r>
              <a:rPr lang="tr-TR" sz="2400" b="0" i="1" u="sng" dirty="0" err="1" smtClean="0">
                <a:latin typeface="+mj-lt"/>
              </a:rPr>
              <a:t>Our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goal</a:t>
            </a:r>
            <a:r>
              <a:rPr lang="tr-TR" sz="2400" b="0" i="1" u="sng" dirty="0">
                <a:latin typeface="+mj-lt"/>
              </a:rPr>
              <a:t> </a:t>
            </a:r>
            <a:r>
              <a:rPr lang="tr-TR" sz="2400" b="0" i="1" u="sng" dirty="0" smtClean="0">
                <a:latin typeface="+mj-lt"/>
              </a:rPr>
              <a:t>in </a:t>
            </a:r>
            <a:r>
              <a:rPr lang="tr-TR" sz="2400" b="0" i="1" u="sng" dirty="0" err="1" smtClean="0">
                <a:latin typeface="+mj-lt"/>
              </a:rPr>
              <a:t>this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project</a:t>
            </a:r>
            <a:r>
              <a:rPr lang="tr-TR" sz="2400" b="0" i="1" u="sng" dirty="0" smtClean="0">
                <a:latin typeface="+mj-lt"/>
              </a:rPr>
              <a:t> is </a:t>
            </a:r>
            <a:r>
              <a:rPr lang="tr-TR" sz="2400" b="0" i="1" u="sng" dirty="0" err="1" smtClean="0">
                <a:latin typeface="+mj-lt"/>
              </a:rPr>
              <a:t>to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encourage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our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students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and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teachers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to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use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eco-friendly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transportation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vehicles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and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raise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their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reading</a:t>
            </a:r>
            <a:r>
              <a:rPr lang="tr-TR" sz="2400" b="0" i="1" u="sng" dirty="0" smtClean="0">
                <a:latin typeface="+mj-lt"/>
              </a:rPr>
              <a:t> </a:t>
            </a:r>
            <a:r>
              <a:rPr lang="tr-TR" sz="2400" b="0" i="1" u="sng" dirty="0" err="1" smtClean="0">
                <a:latin typeface="+mj-lt"/>
              </a:rPr>
              <a:t>habits</a:t>
            </a:r>
            <a:r>
              <a:rPr lang="tr-TR" sz="2400" b="0" i="1" u="sng" dirty="0" smtClean="0">
                <a:latin typeface="+mj-lt"/>
              </a:rPr>
              <a:t>.</a:t>
            </a:r>
          </a:p>
          <a:p>
            <a:endParaRPr lang="tr-TR" sz="2400" b="0" i="1" u="sng" dirty="0">
              <a:latin typeface="+mj-lt"/>
            </a:endParaRPr>
          </a:p>
          <a:p>
            <a:endParaRPr lang="tr-TR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79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a </a:t>
            </a:r>
            <a:r>
              <a:rPr lang="tr-TR" sz="2000" dirty="0" err="1" smtClean="0"/>
              <a:t>democratıc</a:t>
            </a:r>
            <a:r>
              <a:rPr lang="tr-TR" sz="2000" dirty="0" smtClean="0"/>
              <a:t> </a:t>
            </a:r>
            <a:r>
              <a:rPr lang="tr-TR" sz="2000" dirty="0" err="1" smtClean="0"/>
              <a:t>school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prefer</a:t>
            </a:r>
            <a:r>
              <a:rPr lang="tr-TR" sz="2000" dirty="0" smtClean="0"/>
              <a:t> </a:t>
            </a:r>
            <a:r>
              <a:rPr lang="tr-TR" sz="2000" dirty="0" err="1" smtClean="0"/>
              <a:t>lıstenıng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each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a problem </a:t>
            </a:r>
            <a:r>
              <a:rPr lang="tr-TR" sz="2000" dirty="0" err="1" smtClean="0"/>
              <a:t>occurs</a:t>
            </a:r>
            <a:r>
              <a:rPr lang="tr-TR" sz="2000" dirty="0" smtClean="0"/>
              <a:t>. </a:t>
            </a:r>
            <a:r>
              <a:rPr lang="tr-TR" sz="2000" dirty="0" err="1" smtClean="0"/>
              <a:t>Therefore</a:t>
            </a:r>
            <a:r>
              <a:rPr lang="tr-TR" sz="2000" dirty="0" smtClean="0"/>
              <a:t>, </a:t>
            </a:r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have</a:t>
            </a:r>
            <a:r>
              <a:rPr lang="tr-TR" sz="2000" dirty="0" smtClean="0"/>
              <a:t> </a:t>
            </a:r>
            <a:r>
              <a:rPr lang="tr-TR" sz="2000" dirty="0" err="1" smtClean="0"/>
              <a:t>prepared</a:t>
            </a:r>
            <a:r>
              <a:rPr lang="tr-TR" sz="2000" dirty="0" smtClean="0"/>
              <a:t> a </a:t>
            </a:r>
            <a:r>
              <a:rPr lang="tr-TR" sz="2000" dirty="0" err="1" smtClean="0"/>
              <a:t>concılıatıon</a:t>
            </a:r>
            <a:r>
              <a:rPr lang="tr-TR" sz="2000" dirty="0" smtClean="0"/>
              <a:t> </a:t>
            </a:r>
            <a:r>
              <a:rPr lang="tr-TR" sz="2000" dirty="0" err="1" smtClean="0"/>
              <a:t>room</a:t>
            </a:r>
            <a:r>
              <a:rPr lang="tr-TR" sz="2000" dirty="0" smtClean="0"/>
              <a:t> </a:t>
            </a:r>
            <a:r>
              <a:rPr lang="tr-TR" sz="2000" dirty="0" err="1" smtClean="0"/>
              <a:t>ın</a:t>
            </a:r>
            <a:r>
              <a:rPr lang="tr-TR" sz="2000" dirty="0" smtClean="0"/>
              <a:t> </a:t>
            </a:r>
            <a:r>
              <a:rPr lang="tr-TR" sz="2000" dirty="0" err="1" smtClean="0"/>
              <a:t>our</a:t>
            </a:r>
            <a:r>
              <a:rPr lang="tr-TR" sz="2000" dirty="0" smtClean="0"/>
              <a:t> </a:t>
            </a:r>
            <a:r>
              <a:rPr lang="tr-TR" sz="2000" dirty="0" err="1" smtClean="0"/>
              <a:t>school</a:t>
            </a:r>
            <a:endParaRPr lang="tr-TR" sz="2000" dirty="0"/>
          </a:p>
        </p:txBody>
      </p:sp>
      <p:pic>
        <p:nvPicPr>
          <p:cNvPr id="4" name="3 İçerik Yer Tutucusu" descr="bb99e7ff_op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119468" y="1738128"/>
            <a:ext cx="4770099" cy="35798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5 İçerik Yer Tutucusu" descr="cb1218d0f_op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71480"/>
            <a:ext cx="5997009" cy="450057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</TotalTime>
  <Words>155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Açılar</vt:lpstr>
      <vt:lpstr>MİLLİ EGEMENLİK ORTAOKULU</vt:lpstr>
      <vt:lpstr>yozgat, turkey</vt:lpstr>
      <vt:lpstr>MİLLİ egemenlİK ortaokulu</vt:lpstr>
      <vt:lpstr>Slayt 4</vt:lpstr>
      <vt:lpstr>Slayt 5</vt:lpstr>
      <vt:lpstr>We are a democratıc school and we prefer lıstenıng to each other when a problem occurs. Therefore, we have prepared a concılıatıon room ın our school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MY LIFE</dc:title>
  <dc:creator>WIN7</dc:creator>
  <cp:lastModifiedBy>Windows Kullanıcısı</cp:lastModifiedBy>
  <cp:revision>6</cp:revision>
  <dcterms:created xsi:type="dcterms:W3CDTF">2018-03-24T19:43:38Z</dcterms:created>
  <dcterms:modified xsi:type="dcterms:W3CDTF">2019-11-22T08:46:17Z</dcterms:modified>
</cp:coreProperties>
</file>