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E76F1-C1E1-4F75-A8E2-CC99C5F38EDC}" type="datetimeFigureOut">
              <a:rPr lang="fr-FR" smtClean="0"/>
              <a:pPr/>
              <a:t>17/11/2015</a:t>
            </a:fld>
            <a:endParaRPr lang="fr-F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38F55-021D-43D2-B5B3-5410BC0F1F53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Adriana</a:t>
            </a:r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8F55-021D-43D2-B5B3-5410BC0F1F5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Noa</a:t>
            </a:r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8F55-021D-43D2-B5B3-5410BC0F1F5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Ángela</a:t>
            </a:r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8F55-021D-43D2-B5B3-5410BC0F1F53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Celia</a:t>
            </a:r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8F55-021D-43D2-B5B3-5410BC0F1F5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Diego</a:t>
            </a:r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8F55-021D-43D2-B5B3-5410BC0F1F5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Paula</a:t>
            </a:r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8F55-021D-43D2-B5B3-5410BC0F1F5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Iván</a:t>
            </a:r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8F55-021D-43D2-B5B3-5410BC0F1F5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Jesús</a:t>
            </a:r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8F55-021D-43D2-B5B3-5410BC0F1F53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Laura</a:t>
            </a:r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8F55-021D-43D2-B5B3-5410BC0F1F53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Lucía </a:t>
            </a:r>
            <a:r>
              <a:rPr lang="es-ES_tradnl" smtClean="0"/>
              <a:t>y Sergio</a:t>
            </a:r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8F55-021D-43D2-B5B3-5410BC0F1F53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17/11/2015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Desktop\adagioingminoralbinoni-musicaentradasysalidas-ivoox2017123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es-ES_tradnl" dirty="0" smtClean="0">
                <a:latin typeface="Goudy Stout"/>
                <a:ea typeface="Calibri"/>
              </a:rPr>
              <a:t>Paris, 13 </a:t>
            </a:r>
            <a:r>
              <a:rPr lang="es-ES_tradnl" dirty="0" err="1" smtClean="0">
                <a:latin typeface="Goudy Stout"/>
                <a:ea typeface="Calibri"/>
              </a:rPr>
              <a:t>novembre</a:t>
            </a:r>
            <a:r>
              <a:rPr lang="es-ES_tradnl" dirty="0" smtClean="0">
                <a:latin typeface="Goudy Stout"/>
                <a:ea typeface="Calibri"/>
              </a:rPr>
              <a:t> 2015</a:t>
            </a:r>
            <a:r>
              <a:rPr lang="fr-FR" sz="2000" dirty="0" smtClean="0">
                <a:latin typeface="Times New Roman"/>
                <a:ea typeface="Calibri"/>
              </a:rPr>
              <a:t/>
            </a:r>
            <a:br>
              <a:rPr lang="fr-FR" sz="2000" dirty="0" smtClean="0">
                <a:latin typeface="Times New Roman"/>
                <a:ea typeface="Calibri"/>
              </a:rPr>
            </a:br>
            <a:endParaRPr lang="fr-F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>
                <a:latin typeface="AR BLANCA"/>
                <a:ea typeface="Calibri"/>
                <a:cs typeface="Times New Roman"/>
              </a:rPr>
              <a:t>Dibujos de los alumnos de 2º E.S.O. A y 3º PMAR del IES Emilio Alarcos de Gijón</a:t>
            </a:r>
            <a:endParaRPr lang="fr-FR" dirty="0"/>
          </a:p>
        </p:txBody>
      </p:sp>
      <p:pic>
        <p:nvPicPr>
          <p:cNvPr id="5" name="adagioingminoralbinoni-musicaentradasysalidas-ivoox20171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3 Marcador de contenido" descr="Lucía y Sergi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2979" y="1600200"/>
            <a:ext cx="5938041" cy="4525963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3 Marcador de contenido" descr="Noa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70835" y="1600200"/>
            <a:ext cx="6602329" cy="4525963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3 Marcador de contenido" descr="Adrian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2689" y="1600200"/>
            <a:ext cx="5758622" cy="4525963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3 Marcador de contenido" descr="Ángel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754774" y="1600200"/>
            <a:ext cx="3634451" cy="4525963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3 Marcador de contenido" descr="Cel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65044" y="1600200"/>
            <a:ext cx="6013912" cy="4525963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3 Marcador de contenido" descr="Die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7371" y="1600200"/>
            <a:ext cx="6549257" cy="4525963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3 Marcador de contenido" descr="Paul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89057" y="1600200"/>
            <a:ext cx="6165886" cy="4525963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3 Marcador de contenido" descr="Ivá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44149" y="1600200"/>
            <a:ext cx="4055702" cy="4525963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3 Marcador de contenido" descr="Jesú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45705" y="1600200"/>
            <a:ext cx="3652589" cy="4525963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3 Marcador de contenido" descr="Laur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0934" y="1600200"/>
            <a:ext cx="2602131" cy="4525963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45</Words>
  <Application>Microsoft Office PowerPoint</Application>
  <PresentationFormat>Presentación en pantalla (4:3)</PresentationFormat>
  <Paragraphs>22</Paragraphs>
  <Slides>11</Slides>
  <Notes>10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Paris, 13 novembre 2015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Paris, 13 novembre 2015 </dc:title>
  <dc:creator>Antonio</dc:creator>
  <cp:lastModifiedBy>Antonio</cp:lastModifiedBy>
  <cp:revision>13</cp:revision>
  <dcterms:created xsi:type="dcterms:W3CDTF">2015-11-16T16:15:43Z</dcterms:created>
  <dcterms:modified xsi:type="dcterms:W3CDTF">2015-11-17T15:04:36Z</dcterms:modified>
</cp:coreProperties>
</file>