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14"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50CCA786-4DCB-4896-8B9D-E26A7D5CD904}" type="datetimeFigureOut">
              <a:rPr lang="es-ES" smtClean="0"/>
              <a:pPr/>
              <a:t>03/05/2016</a:t>
            </a:fld>
            <a:endParaRPr lang="es-ES" dirty="0"/>
          </a:p>
        </p:txBody>
      </p:sp>
      <p:sp>
        <p:nvSpPr>
          <p:cNvPr id="19" name="18 Marcador de pie de página"/>
          <p:cNvSpPr>
            <a:spLocks noGrp="1"/>
          </p:cNvSpPr>
          <p:nvPr>
            <p:ph type="ftr" sz="quarter" idx="11"/>
          </p:nvPr>
        </p:nvSpPr>
        <p:spPr/>
        <p:txBody>
          <a:bodyPr/>
          <a:lstStyle/>
          <a:p>
            <a:endParaRPr lang="es-ES" dirty="0"/>
          </a:p>
        </p:txBody>
      </p:sp>
      <p:sp>
        <p:nvSpPr>
          <p:cNvPr id="27" name="26 Marcador de número de diapositiva"/>
          <p:cNvSpPr>
            <a:spLocks noGrp="1"/>
          </p:cNvSpPr>
          <p:nvPr>
            <p:ph type="sldNum" sz="quarter" idx="12"/>
          </p:nvPr>
        </p:nvSpPr>
        <p:spPr/>
        <p:txBody>
          <a:bodyPr/>
          <a:lstStyle/>
          <a:p>
            <a:fld id="{471B8299-072E-4ECB-A3FB-8D52363719D7}"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0CCA786-4DCB-4896-8B9D-E26A7D5CD904}" type="datetimeFigureOut">
              <a:rPr lang="es-ES" smtClean="0"/>
              <a:pPr/>
              <a:t>03/05/2016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71B8299-072E-4ECB-A3FB-8D52363719D7}"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0CCA786-4DCB-4896-8B9D-E26A7D5CD904}" type="datetimeFigureOut">
              <a:rPr lang="es-ES" smtClean="0"/>
              <a:pPr/>
              <a:t>03/05/2016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71B8299-072E-4ECB-A3FB-8D52363719D7}"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0CCA786-4DCB-4896-8B9D-E26A7D5CD904}" type="datetimeFigureOut">
              <a:rPr lang="es-ES" smtClean="0"/>
              <a:pPr/>
              <a:t>03/05/2016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71B8299-072E-4ECB-A3FB-8D52363719D7}"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0CCA786-4DCB-4896-8B9D-E26A7D5CD904}" type="datetimeFigureOut">
              <a:rPr lang="es-ES" smtClean="0"/>
              <a:pPr/>
              <a:t>03/05/2016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71B8299-072E-4ECB-A3FB-8D52363719D7}"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0CCA786-4DCB-4896-8B9D-E26A7D5CD904}" type="datetimeFigureOut">
              <a:rPr lang="es-ES" smtClean="0"/>
              <a:pPr/>
              <a:t>03/05/2016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471B8299-072E-4ECB-A3FB-8D52363719D7}"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50CCA786-4DCB-4896-8B9D-E26A7D5CD904}" type="datetimeFigureOut">
              <a:rPr lang="es-ES" smtClean="0"/>
              <a:pPr/>
              <a:t>03/05/2016</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471B8299-072E-4ECB-A3FB-8D52363719D7}"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0CCA786-4DCB-4896-8B9D-E26A7D5CD904}" type="datetimeFigureOut">
              <a:rPr lang="es-ES" smtClean="0"/>
              <a:pPr/>
              <a:t>03/05/2016</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471B8299-072E-4ECB-A3FB-8D52363719D7}"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0CCA786-4DCB-4896-8B9D-E26A7D5CD904}" type="datetimeFigureOut">
              <a:rPr lang="es-ES" smtClean="0"/>
              <a:pPr/>
              <a:t>03/05/2016</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471B8299-072E-4ECB-A3FB-8D52363719D7}"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0CCA786-4DCB-4896-8B9D-E26A7D5CD904}" type="datetimeFigureOut">
              <a:rPr lang="es-ES" smtClean="0"/>
              <a:pPr/>
              <a:t>03/05/2016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471B8299-072E-4ECB-A3FB-8D52363719D7}"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0CCA786-4DCB-4896-8B9D-E26A7D5CD904}" type="datetimeFigureOut">
              <a:rPr lang="es-ES" smtClean="0"/>
              <a:pPr/>
              <a:t>03/05/2016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a:xfrm>
            <a:off x="8077200" y="6356350"/>
            <a:ext cx="609600" cy="365125"/>
          </a:xfrm>
        </p:spPr>
        <p:txBody>
          <a:bodyPr/>
          <a:lstStyle/>
          <a:p>
            <a:fld id="{471B8299-072E-4ECB-A3FB-8D52363719D7}" type="slidenum">
              <a:rPr lang="es-ES" smtClean="0"/>
              <a:pPr/>
              <a:t>‹Nº›</a:t>
            </a:fld>
            <a:endParaRPr lang="es-ES"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0CCA786-4DCB-4896-8B9D-E26A7D5CD904}" type="datetimeFigureOut">
              <a:rPr lang="es-ES" smtClean="0"/>
              <a:pPr/>
              <a:t>03/05/2016</a:t>
            </a:fld>
            <a:endParaRPr lang="es-ES"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71B8299-072E-4ECB-A3FB-8D52363719D7}" type="slidenum">
              <a:rPr lang="es-ES" smtClean="0"/>
              <a:pPr/>
              <a:t>‹Nº›</a:t>
            </a:fld>
            <a:endParaRPr lang="es-ES"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571480"/>
            <a:ext cx="7772400" cy="1470025"/>
          </a:xfrm>
        </p:spPr>
        <p:txBody>
          <a:bodyPr/>
          <a:lstStyle/>
          <a:p>
            <a:r>
              <a:rPr lang="es-ES" dirty="0" smtClean="0">
                <a:solidFill>
                  <a:srgbClr val="FF0000"/>
                </a:solidFill>
              </a:rPr>
              <a:t>ENTRE MAR Y TIERRA </a:t>
            </a:r>
            <a:endParaRPr lang="es-ES" dirty="0">
              <a:solidFill>
                <a:srgbClr val="FF0000"/>
              </a:solidFill>
            </a:endParaRPr>
          </a:p>
        </p:txBody>
      </p:sp>
      <p:sp>
        <p:nvSpPr>
          <p:cNvPr id="3" name="2 Subtítulo"/>
          <p:cNvSpPr>
            <a:spLocks noGrp="1"/>
          </p:cNvSpPr>
          <p:nvPr>
            <p:ph type="subTitle" idx="1"/>
          </p:nvPr>
        </p:nvSpPr>
        <p:spPr>
          <a:xfrm>
            <a:off x="1403648" y="2780928"/>
            <a:ext cx="6400800" cy="2808312"/>
          </a:xfrm>
          <a:effectLst>
            <a:innerShdw blurRad="63500" dist="50800" dir="16200000">
              <a:prstClr val="black">
                <a:alpha val="50000"/>
              </a:prstClr>
            </a:innerShdw>
          </a:effectLst>
        </p:spPr>
        <p:txBody>
          <a:bodyPr>
            <a:normAutofit fontScale="70000" lnSpcReduction="20000"/>
          </a:bodyPr>
          <a:lstStyle/>
          <a:p>
            <a:pPr algn="l"/>
            <a:r>
              <a:rPr lang="es-ES" sz="2000" dirty="0" smtClean="0"/>
              <a:t> </a:t>
            </a:r>
            <a:r>
              <a:rPr lang="es-ES" sz="2400" b="1" i="1" dirty="0" err="1" smtClean="0">
                <a:solidFill>
                  <a:schemeClr val="tx1"/>
                </a:solidFill>
              </a:rPr>
              <a:t>Bonjour</a:t>
            </a:r>
            <a:r>
              <a:rPr lang="es-ES" sz="2400" b="1" i="1" dirty="0" smtClean="0">
                <a:solidFill>
                  <a:schemeClr val="tx1"/>
                </a:solidFill>
              </a:rPr>
              <a:t>. </a:t>
            </a:r>
          </a:p>
          <a:p>
            <a:pPr algn="just"/>
            <a:r>
              <a:rPr lang="es-ES" sz="2400" b="1" i="1" dirty="0" smtClean="0"/>
              <a:t> 	</a:t>
            </a:r>
            <a:r>
              <a:rPr lang="es-ES" sz="2400" b="1" i="1" dirty="0" smtClean="0"/>
              <a:t>S</a:t>
            </a:r>
            <a:r>
              <a:rPr lang="es-ES" sz="2400" b="1" i="1" dirty="0" smtClean="0">
                <a:solidFill>
                  <a:schemeClr val="tx1"/>
                </a:solidFill>
              </a:rPr>
              <a:t>omo</a:t>
            </a:r>
            <a:r>
              <a:rPr lang="es-ES" sz="2400" b="1" i="1" dirty="0" smtClean="0"/>
              <a:t>s </a:t>
            </a:r>
            <a:r>
              <a:rPr lang="es-ES" sz="2400" b="1" i="1" dirty="0" smtClean="0"/>
              <a:t>Iván y Rubén y </a:t>
            </a:r>
            <a:r>
              <a:rPr lang="es-ES" sz="2400" b="1" i="1" dirty="0" smtClean="0">
                <a:solidFill>
                  <a:schemeClr val="tx1"/>
                </a:solidFill>
              </a:rPr>
              <a:t>hoy os vamos  a </a:t>
            </a:r>
            <a:r>
              <a:rPr lang="es-ES" sz="2400" b="1" i="1" dirty="0" smtClean="0"/>
              <a:t>presentar </a:t>
            </a:r>
            <a:r>
              <a:rPr lang="es-ES" sz="2400" b="1" i="1" dirty="0" smtClean="0">
                <a:solidFill>
                  <a:schemeClr val="tx1"/>
                </a:solidFill>
              </a:rPr>
              <a:t>una parte de </a:t>
            </a:r>
            <a:r>
              <a:rPr lang="es-ES" sz="2400" b="1" i="1" dirty="0" smtClean="0"/>
              <a:t>nuestra</a:t>
            </a:r>
            <a:r>
              <a:rPr lang="es-ES" sz="2400" b="1" i="1" dirty="0" smtClean="0">
                <a:solidFill>
                  <a:schemeClr val="tx1"/>
                </a:solidFill>
              </a:rPr>
              <a:t> ciudad </a:t>
            </a:r>
            <a:r>
              <a:rPr lang="es-ES" sz="2400" b="1" i="1" dirty="0" smtClean="0">
                <a:solidFill>
                  <a:schemeClr val="tx1"/>
                </a:solidFill>
              </a:rPr>
              <a:t>. </a:t>
            </a:r>
            <a:r>
              <a:rPr lang="es-ES" sz="2400" b="1" i="1" dirty="0" smtClean="0"/>
              <a:t>M</a:t>
            </a:r>
            <a:r>
              <a:rPr lang="es-ES" sz="2400" b="1" i="1" dirty="0" smtClean="0">
                <a:solidFill>
                  <a:schemeClr val="tx1"/>
                </a:solidFill>
              </a:rPr>
              <a:t>i </a:t>
            </a:r>
            <a:r>
              <a:rPr lang="es-ES" sz="2400" b="1" i="1" dirty="0" smtClean="0">
                <a:solidFill>
                  <a:schemeClr val="tx1"/>
                </a:solidFill>
              </a:rPr>
              <a:t>ciudad es Gijón , una </a:t>
            </a:r>
            <a:r>
              <a:rPr lang="es-ES" sz="2400" b="1" i="1" dirty="0" smtClean="0">
                <a:solidFill>
                  <a:schemeClr val="tx1"/>
                </a:solidFill>
              </a:rPr>
              <a:t>pequeña </a:t>
            </a:r>
            <a:r>
              <a:rPr lang="es-ES" sz="2400" b="1" i="1" dirty="0" smtClean="0">
                <a:solidFill>
                  <a:schemeClr val="tx1"/>
                </a:solidFill>
              </a:rPr>
              <a:t>ciudad del norte de España que </a:t>
            </a:r>
            <a:r>
              <a:rPr lang="es-ES" sz="2400" b="1" i="1" dirty="0" smtClean="0">
                <a:solidFill>
                  <a:schemeClr val="tx1"/>
                </a:solidFill>
              </a:rPr>
              <a:t>está </a:t>
            </a:r>
            <a:r>
              <a:rPr lang="es-ES" sz="2400" b="1" i="1" dirty="0" smtClean="0">
                <a:solidFill>
                  <a:schemeClr val="tx1"/>
                </a:solidFill>
              </a:rPr>
              <a:t>en </a:t>
            </a:r>
            <a:r>
              <a:rPr lang="es-ES" sz="2400" b="1" i="1" dirty="0" smtClean="0">
                <a:solidFill>
                  <a:schemeClr val="tx1"/>
                </a:solidFill>
              </a:rPr>
              <a:t>el </a:t>
            </a:r>
            <a:r>
              <a:rPr lang="es-ES" sz="2400" b="1" i="1" dirty="0" smtClean="0">
                <a:solidFill>
                  <a:schemeClr val="tx1"/>
                </a:solidFill>
              </a:rPr>
              <a:t>Principado de Asturias cuya capital es Oviedo .</a:t>
            </a:r>
          </a:p>
          <a:p>
            <a:pPr algn="just"/>
            <a:r>
              <a:rPr lang="es-ES" sz="2400" b="1" i="1" dirty="0" smtClean="0">
                <a:solidFill>
                  <a:schemeClr val="tx1"/>
                </a:solidFill>
              </a:rPr>
              <a:t>	Gijón  </a:t>
            </a:r>
            <a:r>
              <a:rPr lang="es-ES" sz="2400" b="1" i="1" dirty="0" smtClean="0">
                <a:solidFill>
                  <a:schemeClr val="tx1"/>
                </a:solidFill>
              </a:rPr>
              <a:t>es una  ciudad marinera y muy </a:t>
            </a:r>
            <a:r>
              <a:rPr lang="es-ES" sz="2400" b="1" i="1" dirty="0" smtClean="0">
                <a:solidFill>
                  <a:schemeClr val="tx1"/>
                </a:solidFill>
              </a:rPr>
              <a:t>turística. </a:t>
            </a:r>
            <a:r>
              <a:rPr lang="es-ES" sz="2400" b="1" i="1" dirty="0" smtClean="0"/>
              <a:t>E</a:t>
            </a:r>
            <a:r>
              <a:rPr lang="es-ES" sz="2400" b="1" i="1" dirty="0" smtClean="0">
                <a:solidFill>
                  <a:schemeClr val="tx1"/>
                </a:solidFill>
              </a:rPr>
              <a:t>n </a:t>
            </a:r>
            <a:r>
              <a:rPr lang="es-ES" sz="2400" b="1" i="1" dirty="0" smtClean="0">
                <a:solidFill>
                  <a:schemeClr val="tx1"/>
                </a:solidFill>
              </a:rPr>
              <a:t>esta presentación </a:t>
            </a:r>
            <a:r>
              <a:rPr lang="es-ES" sz="2400" b="1" i="1" dirty="0" smtClean="0">
                <a:solidFill>
                  <a:schemeClr val="tx1"/>
                </a:solidFill>
              </a:rPr>
              <a:t>os vamos a presentar  </a:t>
            </a:r>
            <a:r>
              <a:rPr lang="es-ES" sz="2400" b="1" i="1" dirty="0" smtClean="0"/>
              <a:t>e</a:t>
            </a:r>
            <a:r>
              <a:rPr lang="es-ES" sz="2400" b="1" i="1" dirty="0" smtClean="0">
                <a:solidFill>
                  <a:schemeClr val="tx1"/>
                </a:solidFill>
              </a:rPr>
              <a:t>l </a:t>
            </a:r>
            <a:r>
              <a:rPr lang="es-ES" sz="2400" b="1" i="1" dirty="0" smtClean="0">
                <a:solidFill>
                  <a:schemeClr val="tx1"/>
                </a:solidFill>
              </a:rPr>
              <a:t>parque Isabel  </a:t>
            </a:r>
          </a:p>
          <a:p>
            <a:pPr algn="just"/>
            <a:r>
              <a:rPr lang="es-ES" sz="2400" b="1" i="1" dirty="0" smtClean="0"/>
              <a:t>La </a:t>
            </a:r>
            <a:r>
              <a:rPr lang="es-ES" sz="2400" b="1" i="1" dirty="0" smtClean="0"/>
              <a:t>Católica , </a:t>
            </a:r>
            <a:r>
              <a:rPr lang="es-ES" sz="2400" b="1" i="1" dirty="0" smtClean="0"/>
              <a:t>el </a:t>
            </a:r>
            <a:r>
              <a:rPr lang="es-ES" sz="2400" b="1" i="1" dirty="0" smtClean="0"/>
              <a:t>recinto ferial de muestras de Gijón, </a:t>
            </a:r>
            <a:r>
              <a:rPr lang="es-ES" sz="2400" b="1" i="1" dirty="0" smtClean="0"/>
              <a:t>el estadio “El </a:t>
            </a:r>
            <a:r>
              <a:rPr lang="es-ES" sz="2400" b="1" i="1" dirty="0" err="1" smtClean="0"/>
              <a:t>Molinón</a:t>
            </a:r>
            <a:r>
              <a:rPr lang="es-ES" sz="2400" b="1" i="1" dirty="0" smtClean="0"/>
              <a:t>” </a:t>
            </a:r>
            <a:r>
              <a:rPr lang="es-ES" sz="2400" b="1" i="1" dirty="0" smtClean="0"/>
              <a:t>donde juega el equipo local </a:t>
            </a:r>
            <a:r>
              <a:rPr lang="es-ES" sz="2400" b="1" i="1" dirty="0" smtClean="0">
                <a:solidFill>
                  <a:schemeClr val="tx1"/>
                </a:solidFill>
              </a:rPr>
              <a:t> el real </a:t>
            </a:r>
            <a:r>
              <a:rPr lang="es-ES" sz="2400" b="1" i="1" dirty="0" err="1" smtClean="0">
                <a:solidFill>
                  <a:schemeClr val="tx1"/>
                </a:solidFill>
              </a:rPr>
              <a:t>Sporting</a:t>
            </a:r>
            <a:r>
              <a:rPr lang="es-ES" sz="2400" b="1" i="1" dirty="0" smtClean="0">
                <a:solidFill>
                  <a:schemeClr val="tx1"/>
                </a:solidFill>
              </a:rPr>
              <a:t> de Gijón </a:t>
            </a:r>
            <a:r>
              <a:rPr lang="es-ES" sz="2400" b="1" i="1" dirty="0" smtClean="0"/>
              <a:t>.</a:t>
            </a:r>
            <a:endParaRPr lang="es-ES" sz="2400" b="1" i="1" dirty="0" smtClean="0"/>
          </a:p>
          <a:p>
            <a:pPr algn="just"/>
            <a:r>
              <a:rPr lang="es-ES" sz="2400" b="1" i="1" dirty="0" smtClean="0"/>
              <a:t>	Esperamos describirlo </a:t>
            </a:r>
            <a:r>
              <a:rPr lang="es-ES" sz="2400" b="1" i="1" dirty="0" smtClean="0"/>
              <a:t>bien  y os apetezca venir un día a mi ciudad.</a:t>
            </a:r>
            <a:endParaRPr lang="es-ES" sz="2400" b="1" i="1" dirty="0" smtClean="0">
              <a:solidFill>
                <a:schemeClr val="tx1"/>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to="" calcmode="lin" valueType="num">
                                      <p:cBhvr>
                                        <p:cTn id="18" dur="1" fill="hold"/>
                                        <p:tgtEl>
                                          <p:spTgt spid="3">
                                            <p:txEl>
                                              <p:pRg st="2" end="2"/>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to="" calcmode="lin" valueType="num">
                                      <p:cBhvr>
                                        <p:cTn id="21" dur="1" fill="hold"/>
                                        <p:tgtEl>
                                          <p:spTgt spid="3">
                                            <p:txEl>
                                              <p:pRg st="3" end="3"/>
                                            </p:txEl>
                                          </p:spTgt>
                                        </p:tgtEl>
                                        <p:attrNameLst>
                                          <p:attrName/>
                                        </p:attrNameLst>
                                      </p:cBhvr>
                                    </p:anim>
                                  </p:childTnLst>
                                </p:cTn>
                              </p:par>
                              <p:par>
                                <p:cTn id="22" presetID="24"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to="" calcmode="lin" valueType="num">
                                      <p:cBhvr>
                                        <p:cTn id="24"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FF0000"/>
                </a:solidFill>
              </a:rPr>
              <a:t>Parque Isabel la Católica </a:t>
            </a:r>
            <a:endParaRPr lang="es-ES" dirty="0">
              <a:solidFill>
                <a:srgbClr val="FF0000"/>
              </a:solidFill>
            </a:endParaRPr>
          </a:p>
        </p:txBody>
      </p:sp>
      <p:sp>
        <p:nvSpPr>
          <p:cNvPr id="3" name="2 Marcador de contenido"/>
          <p:cNvSpPr>
            <a:spLocks noGrp="1"/>
          </p:cNvSpPr>
          <p:nvPr>
            <p:ph idx="1"/>
          </p:nvPr>
        </p:nvSpPr>
        <p:spPr>
          <a:xfrm>
            <a:off x="467544" y="1844824"/>
            <a:ext cx="8229600" cy="4389120"/>
          </a:xfrm>
        </p:spPr>
        <p:txBody>
          <a:bodyPr>
            <a:normAutofit/>
          </a:bodyPr>
          <a:lstStyle/>
          <a:p>
            <a:pPr algn="just">
              <a:buNone/>
            </a:pPr>
            <a:r>
              <a:rPr lang="es-ES" sz="2400" b="1" i="1" dirty="0" smtClean="0"/>
              <a:t> </a:t>
            </a:r>
            <a:r>
              <a:rPr lang="es-ES" sz="2400" b="1" i="1" dirty="0" smtClean="0"/>
              <a:t>		</a:t>
            </a:r>
            <a:r>
              <a:rPr lang="es-ES" sz="1800" b="1" i="1" dirty="0" smtClean="0"/>
              <a:t>El </a:t>
            </a:r>
            <a:r>
              <a:rPr lang="es-ES" sz="1800" b="1" i="1" dirty="0" smtClean="0"/>
              <a:t>parque se sitúa cerca de la playa mas grande de Gijón la playa de San Lorenzo, el parque esta situado en una zona pantanosa conocida por charca del piles fue diseñado en 1941 por Ramón Ortiz. En el parque podemos ver animales ( como patos , ocas , ardillas y pavos reales ) también se pueden ver estatuas en honor a Isabel la Católica y a  Evaristo Valle .</a:t>
            </a:r>
          </a:p>
          <a:p>
            <a:pPr algn="just">
              <a:buNone/>
            </a:pPr>
            <a:r>
              <a:rPr lang="es-ES" sz="1800" b="1" i="1" dirty="0" smtClean="0"/>
              <a:t> </a:t>
            </a:r>
            <a:r>
              <a:rPr lang="es-ES" sz="1800" b="1" i="1" dirty="0" smtClean="0"/>
              <a:t>		El </a:t>
            </a:r>
            <a:r>
              <a:rPr lang="es-ES" sz="1800" b="1" i="1" dirty="0" smtClean="0"/>
              <a:t>parque está rodeado de muchos tipos de árboles, también tiene unos jardines preciosos , dispone de una zona de juegos infantil , es una de las zonas de Gijón más visitada por su diversidad de ambiente.</a:t>
            </a:r>
          </a:p>
          <a:p>
            <a:pPr algn="just">
              <a:buNone/>
            </a:pPr>
            <a:endParaRPr lang="es-ES" sz="2400" b="1" i="1" dirty="0"/>
          </a:p>
        </p:txBody>
      </p:sp>
      <p:pic>
        <p:nvPicPr>
          <p:cNvPr id="14338" name="Picture 2" descr="Resultado de imagen de imagenes del parque isabela catolica sin copyright"/>
          <p:cNvPicPr>
            <a:picLocks noChangeAspect="1" noChangeArrowheads="1"/>
          </p:cNvPicPr>
          <p:nvPr/>
        </p:nvPicPr>
        <p:blipFill>
          <a:blip r:embed="rId2" cstate="print"/>
          <a:srcRect/>
          <a:stretch>
            <a:fillRect/>
          </a:stretch>
        </p:blipFill>
        <p:spPr bwMode="auto">
          <a:xfrm>
            <a:off x="2987824" y="4725144"/>
            <a:ext cx="2857500" cy="1888232"/>
          </a:xfrm>
          <a:prstGeom prst="rect">
            <a:avLst/>
          </a:prstGeom>
          <a:noFill/>
        </p:spPr>
      </p:pic>
      <p:pic>
        <p:nvPicPr>
          <p:cNvPr id="14340" name="Picture 4" descr="Resultado de imagen de imagenes del parque isabela catolica sin copyright"/>
          <p:cNvPicPr>
            <a:picLocks noChangeAspect="1" noChangeArrowheads="1"/>
          </p:cNvPicPr>
          <p:nvPr/>
        </p:nvPicPr>
        <p:blipFill>
          <a:blip r:embed="rId3" cstate="print"/>
          <a:srcRect/>
          <a:stretch>
            <a:fillRect/>
          </a:stretch>
        </p:blipFill>
        <p:spPr bwMode="auto">
          <a:xfrm>
            <a:off x="6012160" y="4653136"/>
            <a:ext cx="2619375" cy="1743076"/>
          </a:xfrm>
          <a:prstGeom prst="rect">
            <a:avLst/>
          </a:prstGeom>
          <a:noFill/>
        </p:spPr>
      </p:pic>
      <p:pic>
        <p:nvPicPr>
          <p:cNvPr id="14342" name="Picture 6" descr="Resultado de imagen de imagenes del parque isabela catolica sin copyright"/>
          <p:cNvPicPr>
            <a:picLocks noChangeAspect="1" noChangeArrowheads="1"/>
          </p:cNvPicPr>
          <p:nvPr/>
        </p:nvPicPr>
        <p:blipFill>
          <a:blip r:embed="rId4" cstate="print"/>
          <a:srcRect/>
          <a:stretch>
            <a:fillRect/>
          </a:stretch>
        </p:blipFill>
        <p:spPr bwMode="auto">
          <a:xfrm>
            <a:off x="428596" y="5000636"/>
            <a:ext cx="2286000" cy="1485900"/>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764704"/>
            <a:ext cx="8229600" cy="1143000"/>
          </a:xfrm>
        </p:spPr>
        <p:txBody>
          <a:bodyPr>
            <a:normAutofit/>
          </a:bodyPr>
          <a:lstStyle/>
          <a:p>
            <a:pPr algn="ctr"/>
            <a:r>
              <a:rPr lang="es-ES" sz="3600" dirty="0" smtClean="0"/>
              <a:t> </a:t>
            </a:r>
            <a:r>
              <a:rPr lang="es-ES" sz="3600" dirty="0" smtClean="0">
                <a:solidFill>
                  <a:srgbClr val="FF0000"/>
                </a:solidFill>
              </a:rPr>
              <a:t>Recinto Ferial de Muestras de Gijón </a:t>
            </a:r>
            <a:endParaRPr lang="es-ES" sz="3600" dirty="0">
              <a:solidFill>
                <a:srgbClr val="FF0000"/>
              </a:solidFill>
            </a:endParaRPr>
          </a:p>
        </p:txBody>
      </p:sp>
      <p:sp>
        <p:nvSpPr>
          <p:cNvPr id="3" name="2 Marcador de contenido"/>
          <p:cNvSpPr>
            <a:spLocks noGrp="1"/>
          </p:cNvSpPr>
          <p:nvPr>
            <p:ph idx="1"/>
          </p:nvPr>
        </p:nvSpPr>
        <p:spPr/>
        <p:txBody>
          <a:bodyPr>
            <a:normAutofit/>
          </a:bodyPr>
          <a:lstStyle/>
          <a:p>
            <a:r>
              <a:rPr lang="es-ES" sz="2000" b="1" i="1" dirty="0" smtClean="0"/>
              <a:t>El recinto de muestras de Gijón se encuentra casi a las afueras de  Gijón muy cerca </a:t>
            </a:r>
            <a:r>
              <a:rPr lang="es-ES" sz="2000" b="1" i="1" dirty="0" smtClean="0"/>
              <a:t>de </a:t>
            </a:r>
            <a:r>
              <a:rPr lang="es-ES" sz="2000" b="1" i="1" dirty="0" smtClean="0"/>
              <a:t>e</a:t>
            </a:r>
            <a:r>
              <a:rPr lang="es-ES" sz="2000" b="1" i="1" dirty="0" smtClean="0"/>
              <a:t>l </a:t>
            </a:r>
            <a:r>
              <a:rPr lang="es-ES" sz="2000" b="1" i="1" dirty="0" err="1" smtClean="0"/>
              <a:t>Molinón</a:t>
            </a:r>
            <a:r>
              <a:rPr lang="es-ES" sz="2000" b="1" i="1" dirty="0" smtClean="0"/>
              <a:t> </a:t>
            </a:r>
            <a:r>
              <a:rPr lang="es-ES" sz="2000" b="1" i="1" dirty="0" smtClean="0"/>
              <a:t>y del parque Isabel la  católica. La feria se celebra en el verano , es un recinto donde se exponen todo tipo de artículos, desde coches, casas prefabricadas todo tipo de muebles, todo tipo de artesanía y sobre todo alimentación, también es una de las atracciones mundialmente conocida.</a:t>
            </a:r>
            <a:endParaRPr lang="es-ES" sz="2000" b="1" i="1" dirty="0"/>
          </a:p>
        </p:txBody>
      </p:sp>
      <p:sp>
        <p:nvSpPr>
          <p:cNvPr id="1026" name="AutoShape 2" descr="Resultado de imagen de imagenes del recinto de ferias de gijon sin copyrigh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1028" name="AutoShape 4" descr="Resultado de imagen de imagenes del recinto de ferias de gijon sin copyrigh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1030" name="AutoShape 6" descr="Resultado de imagen de imagenes del recinto de ferias de gijon sin copyrigh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sp>
        <p:nvSpPr>
          <p:cNvPr id="1032" name="AutoShape 8" descr="Resultado de imagen de imagenes del recinto de ferias de gijon sin copyrigh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pic>
        <p:nvPicPr>
          <p:cNvPr id="8" name="7 Imagen" descr="descarga.jpg"/>
          <p:cNvPicPr>
            <a:picLocks noChangeAspect="1"/>
          </p:cNvPicPr>
          <p:nvPr/>
        </p:nvPicPr>
        <p:blipFill>
          <a:blip r:embed="rId2" cstate="print"/>
          <a:stretch>
            <a:fillRect/>
          </a:stretch>
        </p:blipFill>
        <p:spPr>
          <a:xfrm>
            <a:off x="539552" y="4149080"/>
            <a:ext cx="2952328" cy="2448272"/>
          </a:xfrm>
          <a:prstGeom prst="rect">
            <a:avLst/>
          </a:prstGeom>
        </p:spPr>
      </p:pic>
      <p:sp>
        <p:nvSpPr>
          <p:cNvPr id="1034" name="AutoShape 10" descr="Resultado de imagen de imagenes del recinto de ferias  de gijon sin copyrigh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pic>
        <p:nvPicPr>
          <p:cNvPr id="10" name="9 Imagen" descr="descarga (1).jpg"/>
          <p:cNvPicPr>
            <a:picLocks noChangeAspect="1"/>
          </p:cNvPicPr>
          <p:nvPr/>
        </p:nvPicPr>
        <p:blipFill>
          <a:blip r:embed="rId3" cstate="print"/>
          <a:stretch>
            <a:fillRect/>
          </a:stretch>
        </p:blipFill>
        <p:spPr>
          <a:xfrm>
            <a:off x="4788024" y="4221088"/>
            <a:ext cx="3528392" cy="216024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800" dirty="0" smtClean="0">
                <a:solidFill>
                  <a:srgbClr val="FF0000"/>
                </a:solidFill>
              </a:rPr>
              <a:t>Estadio municipal “ El </a:t>
            </a:r>
            <a:r>
              <a:rPr lang="es-ES" sz="4800" dirty="0" err="1" smtClean="0">
                <a:solidFill>
                  <a:srgbClr val="FF0000"/>
                </a:solidFill>
              </a:rPr>
              <a:t>Molinón</a:t>
            </a:r>
            <a:r>
              <a:rPr lang="es-ES" sz="4800" dirty="0" smtClean="0">
                <a:solidFill>
                  <a:srgbClr val="FF0000"/>
                </a:solidFill>
              </a:rPr>
              <a:t>”</a:t>
            </a:r>
            <a:endParaRPr lang="es-ES" sz="4800" dirty="0">
              <a:solidFill>
                <a:srgbClr val="FF0000"/>
              </a:solidFill>
            </a:endParaRPr>
          </a:p>
        </p:txBody>
      </p:sp>
      <p:sp>
        <p:nvSpPr>
          <p:cNvPr id="3" name="2 Marcador de contenido"/>
          <p:cNvSpPr>
            <a:spLocks noGrp="1"/>
          </p:cNvSpPr>
          <p:nvPr>
            <p:ph idx="1"/>
          </p:nvPr>
        </p:nvSpPr>
        <p:spPr/>
        <p:txBody>
          <a:bodyPr>
            <a:normAutofit fontScale="92500"/>
          </a:bodyPr>
          <a:lstStyle/>
          <a:p>
            <a:pPr algn="just">
              <a:buNone/>
            </a:pPr>
            <a:r>
              <a:rPr lang="es-ES" sz="2400" b="1" i="1" dirty="0" smtClean="0"/>
              <a:t>		El </a:t>
            </a:r>
            <a:r>
              <a:rPr lang="es-ES" sz="2400" b="1" i="1" dirty="0" err="1" smtClean="0"/>
              <a:t>Molinón</a:t>
            </a:r>
            <a:r>
              <a:rPr lang="es-ES" sz="2400" b="1" i="1" dirty="0" smtClean="0"/>
              <a:t> </a:t>
            </a:r>
            <a:r>
              <a:rPr lang="es-ES" sz="2400" b="1" i="1" dirty="0" smtClean="0"/>
              <a:t>es el estadio de mi ciudad en </a:t>
            </a:r>
            <a:r>
              <a:rPr lang="es-ES" sz="2400" b="1" i="1" dirty="0" smtClean="0"/>
              <a:t>el que </a:t>
            </a:r>
            <a:r>
              <a:rPr lang="es-ES" sz="2400" b="1" i="1" dirty="0" smtClean="0"/>
              <a:t>juega el Real Sporting de Gijón , un equipo que juega en la liga BBVA que es la primera liga de España que equivale a la Ligue 1.</a:t>
            </a:r>
          </a:p>
          <a:p>
            <a:pPr algn="just">
              <a:buNone/>
            </a:pPr>
            <a:r>
              <a:rPr lang="es-ES" sz="2400" b="1" i="1" dirty="0" smtClean="0"/>
              <a:t>		Su </a:t>
            </a:r>
            <a:r>
              <a:rPr lang="es-ES" sz="2400" b="1" i="1" dirty="0" smtClean="0"/>
              <a:t>nombre  tiene honor a un molino hidráulico que había en ese lugar . El </a:t>
            </a:r>
            <a:r>
              <a:rPr lang="es-ES" sz="2400" b="1" i="1" dirty="0" err="1" smtClean="0"/>
              <a:t>Molinón</a:t>
            </a:r>
            <a:r>
              <a:rPr lang="es-ES" sz="2400" b="1" i="1" dirty="0" smtClean="0"/>
              <a:t> </a:t>
            </a:r>
            <a:r>
              <a:rPr lang="es-ES" sz="2400" b="1" i="1" dirty="0" smtClean="0"/>
              <a:t>es el campo mas antiguo de España aunque halla sido reformado hace poco.</a:t>
            </a:r>
          </a:p>
          <a:p>
            <a:pPr algn="just">
              <a:buNone/>
            </a:pPr>
            <a:r>
              <a:rPr lang="es-ES" sz="2400" b="1" i="1" dirty="0" smtClean="0"/>
              <a:t> </a:t>
            </a:r>
            <a:r>
              <a:rPr lang="es-ES" sz="2400" b="1" i="1" dirty="0" smtClean="0"/>
              <a:t>		Tiene </a:t>
            </a:r>
            <a:r>
              <a:rPr lang="es-ES" sz="2400" b="1" i="1" dirty="0" smtClean="0"/>
              <a:t>un aforo de 30.000 espectadores, en Gijón hay mucha afición, su </a:t>
            </a:r>
            <a:r>
              <a:rPr lang="es-ES" sz="2400" b="1" i="1" dirty="0" err="1" smtClean="0"/>
              <a:t>equipación</a:t>
            </a:r>
            <a:r>
              <a:rPr lang="es-ES" sz="2400" b="1" i="1" dirty="0" smtClean="0"/>
              <a:t> </a:t>
            </a:r>
            <a:r>
              <a:rPr lang="es-ES" sz="2400" b="1" i="1" dirty="0" smtClean="0"/>
              <a:t>es </a:t>
            </a:r>
            <a:r>
              <a:rPr lang="es-ES" sz="2400" b="1" i="1" dirty="0" smtClean="0"/>
              <a:t>rojiblanca. </a:t>
            </a:r>
            <a:r>
              <a:rPr lang="es-ES" sz="2400" b="1" i="1" dirty="0" smtClean="0"/>
              <a:t>Cu</a:t>
            </a:r>
            <a:r>
              <a:rPr lang="es-ES" sz="2400" b="1" i="1" dirty="0" smtClean="0"/>
              <a:t>ando </a:t>
            </a:r>
            <a:r>
              <a:rPr lang="es-ES" sz="2400" b="1" i="1" dirty="0" smtClean="0"/>
              <a:t>juega el Sporting en </a:t>
            </a:r>
            <a:r>
              <a:rPr lang="es-ES" sz="2400" b="1" i="1" dirty="0" smtClean="0"/>
              <a:t>casa es </a:t>
            </a:r>
            <a:r>
              <a:rPr lang="es-ES" sz="2400" b="1" i="1" dirty="0" smtClean="0"/>
              <a:t>muy emocionante ver a todos sus aficionados </a:t>
            </a:r>
            <a:r>
              <a:rPr lang="es-ES" sz="2400" b="1" i="1" dirty="0" smtClean="0"/>
              <a:t>con </a:t>
            </a:r>
            <a:r>
              <a:rPr lang="es-ES" sz="2400" b="1" i="1" dirty="0" smtClean="0"/>
              <a:t>los colores del equipo.</a:t>
            </a:r>
          </a:p>
          <a:p>
            <a:pPr algn="just">
              <a:buNone/>
            </a:pPr>
            <a:r>
              <a:rPr lang="es-ES" sz="2400" b="1" i="1" dirty="0" smtClean="0"/>
              <a:t>  </a:t>
            </a:r>
            <a:endParaRPr lang="es-ES" sz="32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to="" calcmode="lin" valueType="num">
                                      <p:cBhvr>
                                        <p:cTn id="18" dur="1" fill="hold"/>
                                        <p:tgtEl>
                                          <p:spTgt spid="3">
                                            <p:txEl>
                                              <p:pRg st="2" end="2"/>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to="" calcmode="lin" valueType="num">
                                      <p:cBhvr>
                                        <p:cTn id="21"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466</TotalTime>
  <Words>99</Words>
  <Application>Microsoft Office PowerPoint</Application>
  <PresentationFormat>Presentación en pantalla (4:3)</PresentationFormat>
  <Paragraphs>16</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Flujo</vt:lpstr>
      <vt:lpstr>ENTRE MAR Y TIERRA </vt:lpstr>
      <vt:lpstr>Parque Isabel la Católica </vt:lpstr>
      <vt:lpstr> Recinto Ferial de Muestras de Gijón </vt:lpstr>
      <vt:lpstr>Estadio municipal “ El Molinón”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 MAR Y TIERRA</dc:title>
  <dc:creator>toño</dc:creator>
  <cp:lastModifiedBy>alumno</cp:lastModifiedBy>
  <cp:revision>28</cp:revision>
  <dcterms:created xsi:type="dcterms:W3CDTF">2016-04-19T13:06:07Z</dcterms:created>
  <dcterms:modified xsi:type="dcterms:W3CDTF">2016-05-03T08:01:00Z</dcterms:modified>
</cp:coreProperties>
</file>