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9" r:id="rId3"/>
    <p:sldId id="270" r:id="rId4"/>
    <p:sldId id="260" r:id="rId5"/>
    <p:sldId id="271" r:id="rId6"/>
    <p:sldId id="263" r:id="rId7"/>
    <p:sldId id="262" r:id="rId8"/>
    <p:sldId id="261" r:id="rId9"/>
    <p:sldId id="258" r:id="rId10"/>
    <p:sldId id="257" r:id="rId11"/>
    <p:sldId id="259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2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Improvement and development of knoledge and competence for the integration of children from minority groups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7E808-D784-4382-8B49-04795C710496}" type="datetimeFigureOut">
              <a:rPr lang="bg-BG" smtClean="0"/>
              <a:t>18.11.2019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Basic school "Hristo Botev"- Pomorie</a:t>
            </a:r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63DEF-1972-4164-A856-D0D7D118EA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7441480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Improvement and development of knoledge and competence for the integration of children from minority groups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63AC5-3553-4C9F-9052-53423055471F}" type="datetimeFigureOut">
              <a:rPr lang="bg-BG" smtClean="0"/>
              <a:t>18.11.2019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Basic school "Hristo Botev"- Pomorie</a:t>
            </a: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346E3-ADCB-4375-B144-C92AE597DC8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80397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4F8BEE-D363-44EA-8244-A00AD2A9551E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3D5E-7A4E-4FBC-9FB6-81C379ADB8D2}" type="datetime1">
              <a:rPr lang="bg-BG" smtClean="0"/>
              <a:t>18.11.2019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042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79BF-9D06-4D67-B31E-EE17DEF9ADF5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33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D0B4-840F-4B60-B6F2-D57FBFFD68CD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9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AE6-4500-45CC-8126-50D21FC8BC33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077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298F-AD4D-4A8A-90FC-FFC8AFAE6FC8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9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FFEAE-DFC9-45CC-88D0-8449A7E12ED7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031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6821-F38F-4803-8DEC-77BF84222481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30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E0276-C6AD-47AA-B0CE-96D60C297A88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7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6BA2-CE78-40D0-AB82-C0CE93051089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710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893F-2842-40D2-8A96-E4CD425C485B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4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F411-5B67-4FB2-9B88-BB2C2365E4CA}" type="datetime1">
              <a:rPr lang="bg-BG" smtClean="0"/>
              <a:t>18.11.2019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6956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5E0C-54A3-4E01-9547-7604D28E9DEA}" type="datetime1">
              <a:rPr lang="bg-BG" smtClean="0"/>
              <a:t>18.11.2019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84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6560-75A4-464C-8A07-292CFFD8C674}" type="datetime1">
              <a:rPr lang="bg-BG" smtClean="0"/>
              <a:t>18.11.2019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0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6475-31F0-4D3C-821D-0A887B7EA109}" type="datetime1">
              <a:rPr lang="bg-BG" smtClean="0"/>
              <a:t>18.11.2019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469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FFB1-B077-4A17-BCBE-E99E351D1F19}" type="datetime1">
              <a:rPr lang="bg-BG" smtClean="0"/>
              <a:t>18.11.2019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29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A4130-5966-4A59-BEC4-558178BB8867}" type="datetime1">
              <a:rPr lang="bg-BG" smtClean="0"/>
              <a:t>18.11.2019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2745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E2C8615-E318-4E72-842D-220D9B14101C}" type="datetime1">
              <a:rPr lang="bg-BG" smtClean="0"/>
              <a:t>18.11.2019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069558-C5FA-47B5-9CE0-848EE121C2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4112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396836" y="1871131"/>
            <a:ext cx="7111231" cy="1515533"/>
          </a:xfrm>
        </p:spPr>
        <p:txBody>
          <a:bodyPr/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Basic school “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Hristo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Botev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”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 innovative school</a:t>
            </a:r>
            <a:endParaRPr lang="bg-B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577713" y="3716860"/>
            <a:ext cx="6815669" cy="1320802"/>
          </a:xfrm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Bulgaria/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bg-BG" dirty="0"/>
          </a:p>
        </p:txBody>
      </p:sp>
      <p:pic>
        <p:nvPicPr>
          <p:cNvPr id="8" name="Китка - Девойко мари хуба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4473" y="6033654"/>
            <a:ext cx="609600" cy="609600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268"/>
            <a:ext cx="1906732" cy="190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68" y="4951268"/>
            <a:ext cx="1906732" cy="190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1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98419" y="471055"/>
            <a:ext cx="9601196" cy="83281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1" y="855566"/>
            <a:ext cx="4530506" cy="307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8222672" cy="177801"/>
          </a:xfrm>
        </p:spPr>
        <p:txBody>
          <a:bodyPr/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Project Title: Improvement and development of knowledge and competence for the integration of children from minority groups</a:t>
            </a:r>
            <a:endParaRPr lang="bg-BG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15" y="1303867"/>
            <a:ext cx="4496689" cy="360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0" y="2580816"/>
            <a:ext cx="4708975" cy="316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6134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559" y="398702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677" y="56134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7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59728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</a:t>
            </a:r>
            <a:endParaRPr lang="bg-BG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2" y="733134"/>
            <a:ext cx="3773879" cy="354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2" y="733134"/>
            <a:ext cx="4396508" cy="329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31" y="2855189"/>
            <a:ext cx="4699370" cy="311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558" y="397934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558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9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0812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 - extracurricular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5" y="1690255"/>
            <a:ext cx="442383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1" y="2292397"/>
            <a:ext cx="4902137" cy="367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8" y="398894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78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6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340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 - extracurricular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/>
          <a:stretch/>
        </p:blipFill>
        <p:spPr>
          <a:xfrm>
            <a:off x="642119" y="2188029"/>
            <a:ext cx="5546410" cy="382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6" y="1793009"/>
            <a:ext cx="4932219" cy="369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57323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8" y="413517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90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1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2370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 - extracurricular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161309"/>
            <a:ext cx="5008417" cy="360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8"/>
          <a:stretch/>
        </p:blipFill>
        <p:spPr>
          <a:xfrm>
            <a:off x="6580910" y="1648691"/>
            <a:ext cx="4806974" cy="417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58069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0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384" y="558569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1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262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 - extracurricular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5" y="1617014"/>
            <a:ext cx="4982826" cy="384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2" y="1958121"/>
            <a:ext cx="5126183" cy="401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8" y="41217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45" y="5650347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0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816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 - extracurricular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3" y="1907454"/>
            <a:ext cx="3321198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06" y="1376217"/>
            <a:ext cx="3444587" cy="459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8" y="2147455"/>
            <a:ext cx="3338945" cy="351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3" y="5662035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8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43" y="5617779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9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1" y="524933"/>
            <a:ext cx="9601196" cy="528012"/>
          </a:xfrm>
        </p:spPr>
        <p:txBody>
          <a:bodyPr>
            <a:normAutofit fontScale="90000"/>
          </a:bodyPr>
          <a:lstStyle/>
          <a:p>
            <a:r>
              <a:rPr lang="en-US" dirty="0"/>
              <a:t>O</a:t>
            </a:r>
            <a:r>
              <a:rPr lang="en-US" dirty="0" smtClean="0"/>
              <a:t>ur country</a:t>
            </a:r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45" y="1146077"/>
            <a:ext cx="9979707" cy="450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Контейнер за съдържани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085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725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country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447309" y="2556932"/>
            <a:ext cx="6449288" cy="331893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Bulgaria is a Balkan nation with diverse terrain encompassing Black Sea coastline, a mountainous interior and rivers, including the Danube. A cultural melting pot with Greek, Slavic, Ottoman, and Persian influences, it has a rich heritage of traditional dance, music, costumes, and crafts. At the foot of domed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Vitosha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mountain is its capital city, Sofia, dating to the 5th century B.C.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58" y="709179"/>
            <a:ext cx="2336474" cy="149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" y="1907309"/>
            <a:ext cx="4201391" cy="42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1298124" y="590246"/>
            <a:ext cx="9601196" cy="1303867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endParaRPr lang="bg-BG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" y="457201"/>
            <a:ext cx="11217728" cy="5943600"/>
          </a:xfrm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89858" y="3994985"/>
            <a:ext cx="112177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is a town and seaside resort in southeastern Bulgaria, located on a narrow rocky peninsula in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Burgas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Bay on the southern Bulgarian Black Sea Coast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.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It is situated in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Burgas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Province, 20 km away from the city of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Burgas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18 km from the Sunny Beach resort.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330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1" y="746605"/>
            <a:ext cx="9601196" cy="22321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Pomorie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night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1357160"/>
            <a:ext cx="10113818" cy="4611840"/>
          </a:xfrm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725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" y="5678054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289" y="5678054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90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7016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931699"/>
            <a:ext cx="6377497" cy="403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7772400" y="3287429"/>
            <a:ext cx="391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Virgin Mary Church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9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06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06" y="564426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29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18959"/>
          </a:xfrm>
        </p:spPr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1" y="1801091"/>
            <a:ext cx="6580162" cy="401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7713954" y="2471172"/>
            <a:ext cx="38823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Peyo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Yavorov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monument.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was a Bulgarian Symbolist poet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.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He was considered to be one of the finest poetic talents in the fin de siècle Kingdom of Bulgaria. 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1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8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529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1" y="163286"/>
            <a:ext cx="9601196" cy="1140581"/>
          </a:xfrm>
        </p:spPr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Контейнер за съдържание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2" y="1551214"/>
            <a:ext cx="6585913" cy="439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sp>
        <p:nvSpPr>
          <p:cNvPr id="18" name="Текстово поле 17"/>
          <p:cNvSpPr txBox="1"/>
          <p:nvPr/>
        </p:nvSpPr>
        <p:spPr>
          <a:xfrm>
            <a:off x="7776877" y="2682326"/>
            <a:ext cx="4289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alcove of stone in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7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7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2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942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About us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school was founded almost 87 years ago is the second largest school in e municipality of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Pomorie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. There are educated about 300 students from grades 1 to 7 from 35 pedagogical specialists. </a:t>
            </a:r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80% of students are children from minority groups. In order to integrate them, the school has put in place a program to prevent early school leaving and improve the quality of education.</a:t>
            </a:r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Many extracurricular activities are organized in  our school to stimulate the development of students’ intellectual emotional, social and physical development.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Progect Title: Improvement and development of knowledge and competence for the integration of children from minority groups</a:t>
            </a:r>
            <a:endParaRPr lang="bg-BG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13711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664200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7" y="388312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7" y="5614747"/>
            <a:ext cx="8890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8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рганични">
  <a:themeElements>
    <a:clrScheme name="Органични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Органични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рганични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177</TotalTime>
  <Words>578</Words>
  <Application>Microsoft Office PowerPoint</Application>
  <PresentationFormat>Широк екран</PresentationFormat>
  <Paragraphs>43</Paragraphs>
  <Slides>16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1" baseType="lpstr">
      <vt:lpstr>Arial</vt:lpstr>
      <vt:lpstr>Bradley Hand ITC</vt:lpstr>
      <vt:lpstr>Calibri</vt:lpstr>
      <vt:lpstr>Garamond</vt:lpstr>
      <vt:lpstr>Органични</vt:lpstr>
      <vt:lpstr>Basic school “Hristo Botev” an innovative school</vt:lpstr>
      <vt:lpstr>Our country</vt:lpstr>
      <vt:lpstr>Our country</vt:lpstr>
      <vt:lpstr>Pomorie</vt:lpstr>
      <vt:lpstr>Pomorie at night</vt:lpstr>
      <vt:lpstr>Pomorie</vt:lpstr>
      <vt:lpstr>Pomorie</vt:lpstr>
      <vt:lpstr>Pomorie</vt:lpstr>
      <vt:lpstr>About us</vt:lpstr>
      <vt:lpstr>About us</vt:lpstr>
      <vt:lpstr>About us</vt:lpstr>
      <vt:lpstr>About us - extracurricular</vt:lpstr>
      <vt:lpstr>About us - extracurricular</vt:lpstr>
      <vt:lpstr>About us - extracurricular</vt:lpstr>
      <vt:lpstr>About us - extracurricular</vt:lpstr>
      <vt:lpstr>About us - extracurricular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school “Hristo Botev”</dc:title>
  <dc:creator>Asus</dc:creator>
  <cp:lastModifiedBy>Asus</cp:lastModifiedBy>
  <cp:revision>22</cp:revision>
  <dcterms:created xsi:type="dcterms:W3CDTF">2019-09-03T09:48:38Z</dcterms:created>
  <dcterms:modified xsi:type="dcterms:W3CDTF">2019-11-18T11:08:27Z</dcterms:modified>
</cp:coreProperties>
</file>