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33.jpeg"/><Relationship Id="rId6" Type="http://schemas.openxmlformats.org/officeDocument/2006/relationships/image" Target="../media/image29.jpeg"/><Relationship Id="rId5" Type="http://schemas.openxmlformats.org/officeDocument/2006/relationships/image" Target="../media/image21.jpeg"/><Relationship Id="rId4" Type="http://schemas.openxmlformats.org/officeDocument/2006/relationships/image" Target="../media/image4.jpeg"/><Relationship Id="rId3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8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15.jpeg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10.png"/><Relationship Id="rId6" Type="http://schemas.openxmlformats.org/officeDocument/2006/relationships/image" Target="../media/image14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Relationship Id="rId3" Type="http://schemas.openxmlformats.org/officeDocument/2006/relationships/image" Target="../media/image17.jpeg"/><Relationship Id="rId2" Type="http://schemas.openxmlformats.org/officeDocument/2006/relationships/image" Target="../media/image11.jpeg"/><Relationship Id="rId1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22.jpeg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3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17.jpeg"/><Relationship Id="rId6" Type="http://schemas.openxmlformats.org/officeDocument/2006/relationships/image" Target="../media/image3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3" Type="http://schemas.openxmlformats.org/officeDocument/2006/relationships/image" Target="../media/image4.jpeg"/><Relationship Id="rId2" Type="http://schemas.openxmlformats.org/officeDocument/2006/relationships/image" Target="../media/image19.jpeg"/><Relationship Id="rId1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21.jpeg"/><Relationship Id="rId6" Type="http://schemas.openxmlformats.org/officeDocument/2006/relationships/image" Target="../media/image20.jpeg"/><Relationship Id="rId5" Type="http://schemas.openxmlformats.org/officeDocument/2006/relationships/image" Target="../media/image22.jpeg"/><Relationship Id="rId4" Type="http://schemas.openxmlformats.org/officeDocument/2006/relationships/image" Target="../media/image17.jpeg"/><Relationship Id="rId3" Type="http://schemas.openxmlformats.org/officeDocument/2006/relationships/image" Target="../media/image19.jpeg"/><Relationship Id="rId2" Type="http://schemas.openxmlformats.org/officeDocument/2006/relationships/image" Target="../media/image27.jpeg"/><Relationship Id="rId1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11.jpeg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3" Type="http://schemas.openxmlformats.org/officeDocument/2006/relationships/image" Target="../media/image29.jpeg"/><Relationship Id="rId2" Type="http://schemas.openxmlformats.org/officeDocument/2006/relationships/image" Target="../media/image21.jpeg"/><Relationship Id="rId1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24.jpeg"/><Relationship Id="rId6" Type="http://schemas.openxmlformats.org/officeDocument/2006/relationships/image" Target="../media/image31.jpeg"/><Relationship Id="rId5" Type="http://schemas.openxmlformats.org/officeDocument/2006/relationships/image" Target="../media/image7.jpeg"/><Relationship Id="rId4" Type="http://schemas.openxmlformats.org/officeDocument/2006/relationships/image" Target="../media/image17.jpeg"/><Relationship Id="rId3" Type="http://schemas.openxmlformats.org/officeDocument/2006/relationships/image" Target="../media/image8.jpeg"/><Relationship Id="rId2" Type="http://schemas.openxmlformats.org/officeDocument/2006/relationships/image" Target="../media/image21.jpeg"/><Relationship Id="rId1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4605"/>
            <a:ext cx="12216765" cy="6908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 descr="b9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-31750" y="10160"/>
            <a:ext cx="12290425" cy="6928485"/>
          </a:xfrm>
          <a:prstGeom prst="rect">
            <a:avLst/>
          </a:prstGeom>
        </p:spPr>
      </p:pic>
      <p:pic>
        <p:nvPicPr>
          <p:cNvPr id="6" name="Content Placeholder 5" descr="imagesty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6840" y="3100705"/>
            <a:ext cx="1031875" cy="1861185"/>
          </a:xfrm>
          <a:prstGeom prst="rect">
            <a:avLst/>
          </a:prstGeom>
        </p:spPr>
      </p:pic>
      <p:pic>
        <p:nvPicPr>
          <p:cNvPr id="7" name="Picture 6" descr="indexi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" y="4872355"/>
            <a:ext cx="1031875" cy="1850390"/>
          </a:xfrm>
          <a:prstGeom prst="rect">
            <a:avLst/>
          </a:prstGeom>
        </p:spPr>
      </p:pic>
      <p:pic>
        <p:nvPicPr>
          <p:cNvPr id="8" name="Picture 7" descr="imageszz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630" y="3275330"/>
            <a:ext cx="1703705" cy="953770"/>
          </a:xfrm>
          <a:prstGeom prst="rect">
            <a:avLst/>
          </a:prstGeom>
        </p:spPr>
      </p:pic>
      <p:pic>
        <p:nvPicPr>
          <p:cNvPr id="9" name="Picture 8" descr="indexui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7770" y="4961890"/>
            <a:ext cx="1174750" cy="1422400"/>
          </a:xfrm>
          <a:prstGeom prst="rect">
            <a:avLst/>
          </a:prstGeom>
        </p:spPr>
      </p:pic>
      <p:pic>
        <p:nvPicPr>
          <p:cNvPr id="10" name="Picture 9" descr="indexbh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1055" y="2905760"/>
            <a:ext cx="1308735" cy="1966595"/>
          </a:xfrm>
          <a:prstGeom prst="rect">
            <a:avLst/>
          </a:prstGeom>
        </p:spPr>
      </p:pic>
      <p:pic>
        <p:nvPicPr>
          <p:cNvPr id="11" name="Picture 10" descr="indexjj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1055" y="4872355"/>
            <a:ext cx="1167765" cy="1755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 descr="b1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635" y="-43815"/>
            <a:ext cx="12190730" cy="6945630"/>
          </a:xfrm>
          <a:prstGeom prst="rect">
            <a:avLst/>
          </a:prstGeom>
        </p:spPr>
      </p:pic>
      <p:pic>
        <p:nvPicPr>
          <p:cNvPr id="5" name="Content Placeholder 4" descr="indexz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4175" y="3242310"/>
            <a:ext cx="1258570" cy="1056005"/>
          </a:xfrm>
          <a:prstGeom prst="rect">
            <a:avLst/>
          </a:prstGeom>
        </p:spPr>
      </p:pic>
      <p:pic>
        <p:nvPicPr>
          <p:cNvPr id="7" name="Picture 6" descr="imageszz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695" y="3333750"/>
            <a:ext cx="1557020" cy="872490"/>
          </a:xfrm>
          <a:prstGeom prst="rect">
            <a:avLst/>
          </a:prstGeom>
        </p:spPr>
      </p:pic>
      <p:pic>
        <p:nvPicPr>
          <p:cNvPr id="8" name="Picture 7" descr="indexerf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" y="4641215"/>
            <a:ext cx="1368425" cy="1993265"/>
          </a:xfrm>
          <a:prstGeom prst="rect">
            <a:avLst/>
          </a:prstGeom>
        </p:spPr>
      </p:pic>
      <p:pic>
        <p:nvPicPr>
          <p:cNvPr id="9" name="Picture 8" descr="indexzxs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9815" y="4641215"/>
            <a:ext cx="1235710" cy="1229995"/>
          </a:xfrm>
          <a:prstGeom prst="rect">
            <a:avLst/>
          </a:prstGeom>
        </p:spPr>
      </p:pic>
      <p:pic>
        <p:nvPicPr>
          <p:cNvPr id="10" name="Picture 9" descr="indexsww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9155" y="4829810"/>
            <a:ext cx="1615440" cy="1615440"/>
          </a:xfrm>
          <a:prstGeom prst="rect">
            <a:avLst/>
          </a:prstGeom>
        </p:spPr>
      </p:pic>
      <p:pic>
        <p:nvPicPr>
          <p:cNvPr id="11" name="Picture 10" descr="indexxxz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9155" y="3333750"/>
            <a:ext cx="1862455" cy="10077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 descr="b2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5240" y="21590"/>
            <a:ext cx="12179935" cy="6890385"/>
          </a:xfrm>
          <a:prstGeom prst="rect">
            <a:avLst/>
          </a:prstGeom>
        </p:spPr>
      </p:pic>
      <p:pic>
        <p:nvPicPr>
          <p:cNvPr id="6" name="Content Placeholder 5" descr="imagesert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04235" y="4893310"/>
            <a:ext cx="1374140" cy="1148715"/>
          </a:xfrm>
          <a:prstGeom prst="rect">
            <a:avLst/>
          </a:prstGeom>
        </p:spPr>
      </p:pic>
      <p:pic>
        <p:nvPicPr>
          <p:cNvPr id="7" name="Picture 6" descr="imagest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85" y="4735830"/>
            <a:ext cx="1035685" cy="1463675"/>
          </a:xfrm>
          <a:prstGeom prst="rect">
            <a:avLst/>
          </a:prstGeom>
        </p:spPr>
      </p:pic>
      <p:pic>
        <p:nvPicPr>
          <p:cNvPr id="8" name="Picture 7" descr="indexft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6495" y="3240405"/>
            <a:ext cx="1259840" cy="1259840"/>
          </a:xfrm>
          <a:prstGeom prst="rect">
            <a:avLst/>
          </a:prstGeom>
        </p:spPr>
      </p:pic>
      <p:pic>
        <p:nvPicPr>
          <p:cNvPr id="9" name="Picture 8" descr="indexkl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8525" y="4893310"/>
            <a:ext cx="1451610" cy="1148080"/>
          </a:xfrm>
          <a:prstGeom prst="rect">
            <a:avLst/>
          </a:prstGeom>
        </p:spPr>
      </p:pic>
      <p:pic>
        <p:nvPicPr>
          <p:cNvPr id="10" name="Picture 9" descr="indexik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7140" y="3032760"/>
            <a:ext cx="1113790" cy="1674495"/>
          </a:xfrm>
          <a:prstGeom prst="rect">
            <a:avLst/>
          </a:prstGeom>
        </p:spPr>
      </p:pic>
      <p:pic>
        <p:nvPicPr>
          <p:cNvPr id="11" name="Picture 10" descr="indexxxr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" y="3321685"/>
            <a:ext cx="1256030" cy="8832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 descr="b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-20320" y="31750"/>
            <a:ext cx="12232640" cy="6794500"/>
          </a:xfrm>
          <a:prstGeom prst="rect">
            <a:avLst/>
          </a:prstGeom>
        </p:spPr>
      </p:pic>
      <p:pic>
        <p:nvPicPr>
          <p:cNvPr id="6" name="Content Placeholder 5" descr="imagesty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2420" y="3114040"/>
            <a:ext cx="979170" cy="1383665"/>
          </a:xfrm>
          <a:prstGeom prst="rect">
            <a:avLst/>
          </a:prstGeom>
        </p:spPr>
      </p:pic>
      <p:pic>
        <p:nvPicPr>
          <p:cNvPr id="7" name="Picture 6" descr="imagesghj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0295" y="3261995"/>
            <a:ext cx="1456690" cy="1087120"/>
          </a:xfrm>
          <a:prstGeom prst="rect">
            <a:avLst/>
          </a:prstGeom>
        </p:spPr>
      </p:pic>
      <p:pic>
        <p:nvPicPr>
          <p:cNvPr id="8" name="Picture 7" descr="indexswww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2485" y="4582795"/>
            <a:ext cx="1457325" cy="1457325"/>
          </a:xfrm>
          <a:prstGeom prst="rect">
            <a:avLst/>
          </a:prstGeom>
        </p:spPr>
      </p:pic>
      <p:pic>
        <p:nvPicPr>
          <p:cNvPr id="9" name="Picture 8" descr="imageszz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1240" y="4948555"/>
            <a:ext cx="1630045" cy="913130"/>
          </a:xfrm>
          <a:prstGeom prst="rect">
            <a:avLst/>
          </a:prstGeom>
        </p:spPr>
      </p:pic>
      <p:pic>
        <p:nvPicPr>
          <p:cNvPr id="10" name="Picture 9" descr="indexik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1240" y="2491105"/>
            <a:ext cx="1391920" cy="2091690"/>
          </a:xfrm>
          <a:prstGeom prst="rect">
            <a:avLst/>
          </a:prstGeom>
        </p:spPr>
      </p:pic>
      <p:pic>
        <p:nvPicPr>
          <p:cNvPr id="11" name="Picture 10" descr="imagesert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0320" y="4948555"/>
            <a:ext cx="1312545" cy="9829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 descr="b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-43180" y="635"/>
            <a:ext cx="12322810" cy="6834505"/>
          </a:xfrm>
          <a:prstGeom prst="rect">
            <a:avLst/>
          </a:prstGeom>
        </p:spPr>
      </p:pic>
      <p:pic>
        <p:nvPicPr>
          <p:cNvPr id="6" name="Content Placeholder 5" descr="imagesty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5425" y="3255010"/>
            <a:ext cx="1087755" cy="1537970"/>
          </a:xfrm>
          <a:prstGeom prst="rect">
            <a:avLst/>
          </a:prstGeom>
        </p:spPr>
      </p:pic>
      <p:pic>
        <p:nvPicPr>
          <p:cNvPr id="7" name="Picture 6" descr="indexi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500" y="3026410"/>
            <a:ext cx="1089660" cy="1638300"/>
          </a:xfrm>
          <a:prstGeom prst="rect">
            <a:avLst/>
          </a:prstGeom>
        </p:spPr>
      </p:pic>
      <p:pic>
        <p:nvPicPr>
          <p:cNvPr id="8" name="Picture 7" descr="indexerr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40" y="5001260"/>
            <a:ext cx="1209040" cy="1259205"/>
          </a:xfrm>
          <a:prstGeom prst="rect">
            <a:avLst/>
          </a:prstGeom>
        </p:spPr>
      </p:pic>
      <p:pic>
        <p:nvPicPr>
          <p:cNvPr id="9" name="Picture 8" descr="indexhjiiii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6470" y="3251835"/>
            <a:ext cx="1407160" cy="1187450"/>
          </a:xfrm>
          <a:prstGeom prst="rect">
            <a:avLst/>
          </a:prstGeom>
        </p:spPr>
      </p:pic>
      <p:pic>
        <p:nvPicPr>
          <p:cNvPr id="10" name="Picture 9" descr="indexui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8420" y="4888865"/>
            <a:ext cx="1132840" cy="1371600"/>
          </a:xfrm>
          <a:prstGeom prst="rect">
            <a:avLst/>
          </a:prstGeom>
        </p:spPr>
      </p:pic>
      <p:pic>
        <p:nvPicPr>
          <p:cNvPr id="11" name="Picture 10" descr="indexuiij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8350" y="5111115"/>
            <a:ext cx="1654810" cy="9264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 descr="b5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-33655" y="14605"/>
            <a:ext cx="12258675" cy="6828790"/>
          </a:xfrm>
          <a:prstGeom prst="rect">
            <a:avLst/>
          </a:prstGeom>
        </p:spPr>
      </p:pic>
      <p:pic>
        <p:nvPicPr>
          <p:cNvPr id="6" name="Content Placeholder 5" descr="indexerrr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1290" y="3296920"/>
            <a:ext cx="1116330" cy="1162050"/>
          </a:xfrm>
          <a:prstGeom prst="rect">
            <a:avLst/>
          </a:prstGeom>
        </p:spPr>
      </p:pic>
      <p:pic>
        <p:nvPicPr>
          <p:cNvPr id="7" name="Picture 6" descr="imageszz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" y="5453380"/>
            <a:ext cx="1468755" cy="822325"/>
          </a:xfrm>
          <a:prstGeom prst="rect">
            <a:avLst/>
          </a:prstGeom>
        </p:spPr>
      </p:pic>
      <p:pic>
        <p:nvPicPr>
          <p:cNvPr id="8" name="Picture 7" descr="indexfty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1735" y="3331845"/>
            <a:ext cx="1108710" cy="1127125"/>
          </a:xfrm>
          <a:prstGeom prst="rect">
            <a:avLst/>
          </a:prstGeom>
        </p:spPr>
      </p:pic>
      <p:pic>
        <p:nvPicPr>
          <p:cNvPr id="9" name="Picture 8" descr="indexyyu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4730" y="4953635"/>
            <a:ext cx="1442720" cy="1134745"/>
          </a:xfrm>
          <a:prstGeom prst="rect">
            <a:avLst/>
          </a:prstGeom>
        </p:spPr>
      </p:pic>
      <p:pic>
        <p:nvPicPr>
          <p:cNvPr id="10" name="Picture 9" descr="indexz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3140" y="4809490"/>
            <a:ext cx="1548765" cy="1160145"/>
          </a:xfrm>
          <a:prstGeom prst="rect">
            <a:avLst/>
          </a:prstGeom>
        </p:spPr>
      </p:pic>
      <p:pic>
        <p:nvPicPr>
          <p:cNvPr id="11" name="Picture 10" descr="imagesghj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9645" y="3204845"/>
            <a:ext cx="1572260" cy="11728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 descr="b6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-1905" y="-635"/>
            <a:ext cx="12219305" cy="6849745"/>
          </a:xfrm>
          <a:prstGeom prst="rect">
            <a:avLst/>
          </a:prstGeom>
        </p:spPr>
      </p:pic>
      <p:pic>
        <p:nvPicPr>
          <p:cNvPr id="6" name="Content Placeholder 5" descr="indexioo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2560" y="3250565"/>
            <a:ext cx="1163955" cy="1163955"/>
          </a:xfrm>
          <a:prstGeom prst="rect">
            <a:avLst/>
          </a:prstGeom>
        </p:spPr>
      </p:pic>
      <p:pic>
        <p:nvPicPr>
          <p:cNvPr id="7" name="Picture 6" descr="indexerr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" y="4801870"/>
            <a:ext cx="1129030" cy="1342390"/>
          </a:xfrm>
          <a:prstGeom prst="rect">
            <a:avLst/>
          </a:prstGeom>
        </p:spPr>
      </p:pic>
      <p:pic>
        <p:nvPicPr>
          <p:cNvPr id="8" name="Picture 7" descr="imagesghj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1235" y="3161030"/>
            <a:ext cx="1348105" cy="1253490"/>
          </a:xfrm>
          <a:prstGeom prst="rect">
            <a:avLst/>
          </a:prstGeom>
        </p:spPr>
      </p:pic>
      <p:pic>
        <p:nvPicPr>
          <p:cNvPr id="9" name="Picture 8" descr="indexuiij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6445" y="4960620"/>
            <a:ext cx="1651635" cy="925195"/>
          </a:xfrm>
          <a:prstGeom prst="rect">
            <a:avLst/>
          </a:prstGeom>
        </p:spPr>
      </p:pic>
      <p:pic>
        <p:nvPicPr>
          <p:cNvPr id="10" name="Picture 9" descr="indexhjiiii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9290" y="3250565"/>
            <a:ext cx="1637665" cy="1052830"/>
          </a:xfrm>
          <a:prstGeom prst="rect">
            <a:avLst/>
          </a:prstGeom>
        </p:spPr>
      </p:pic>
      <p:pic>
        <p:nvPicPr>
          <p:cNvPr id="11" name="Picture 10" descr="indexui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3480" y="4702175"/>
            <a:ext cx="1273810" cy="15424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 descr="b7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-63500" y="-19050"/>
            <a:ext cx="12319000" cy="6896735"/>
          </a:xfrm>
          <a:prstGeom prst="rect">
            <a:avLst/>
          </a:prstGeom>
        </p:spPr>
      </p:pic>
      <p:pic>
        <p:nvPicPr>
          <p:cNvPr id="6" name="Content Placeholder 5" descr="indexui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9065" y="3051810"/>
            <a:ext cx="1191895" cy="1443355"/>
          </a:xfrm>
          <a:prstGeom prst="rect">
            <a:avLst/>
          </a:prstGeom>
        </p:spPr>
      </p:pic>
      <p:pic>
        <p:nvPicPr>
          <p:cNvPr id="7" name="Picture 6" descr="indexbh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0" y="4812665"/>
            <a:ext cx="924560" cy="1389380"/>
          </a:xfrm>
          <a:prstGeom prst="rect">
            <a:avLst/>
          </a:prstGeom>
        </p:spPr>
      </p:pic>
      <p:pic>
        <p:nvPicPr>
          <p:cNvPr id="8" name="Picture 7" descr="indexk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7260" y="3213100"/>
            <a:ext cx="1417955" cy="1120775"/>
          </a:xfrm>
          <a:prstGeom prst="rect">
            <a:avLst/>
          </a:prstGeom>
        </p:spPr>
      </p:pic>
      <p:pic>
        <p:nvPicPr>
          <p:cNvPr id="9" name="Picture 8" descr="indexik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3950" y="4582160"/>
            <a:ext cx="1231265" cy="1850390"/>
          </a:xfrm>
          <a:prstGeom prst="rect">
            <a:avLst/>
          </a:prstGeom>
        </p:spPr>
      </p:pic>
      <p:pic>
        <p:nvPicPr>
          <p:cNvPr id="10" name="Picture 9" descr="indexxx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5630" y="3213100"/>
            <a:ext cx="1868805" cy="1046480"/>
          </a:xfrm>
          <a:prstGeom prst="rect">
            <a:avLst/>
          </a:prstGeom>
        </p:spPr>
      </p:pic>
      <p:pic>
        <p:nvPicPr>
          <p:cNvPr id="11" name="Picture 10" descr="imagest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0415" y="4359910"/>
            <a:ext cx="1391285" cy="19653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 descr="b8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0320" y="-3175"/>
            <a:ext cx="12321540" cy="6864985"/>
          </a:xfrm>
          <a:prstGeom prst="rect">
            <a:avLst/>
          </a:prstGeom>
        </p:spPr>
      </p:pic>
      <p:pic>
        <p:nvPicPr>
          <p:cNvPr id="6" name="Content Placeholder 5" descr="indexui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6375" y="3042920"/>
            <a:ext cx="1174750" cy="1737360"/>
          </a:xfrm>
          <a:prstGeom prst="rect">
            <a:avLst/>
          </a:prstGeom>
        </p:spPr>
      </p:pic>
      <p:pic>
        <p:nvPicPr>
          <p:cNvPr id="7" name="Picture 6" descr="indexxxz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85" y="5563235"/>
            <a:ext cx="1864360" cy="1008380"/>
          </a:xfrm>
          <a:prstGeom prst="rect">
            <a:avLst/>
          </a:prstGeom>
        </p:spPr>
      </p:pic>
      <p:pic>
        <p:nvPicPr>
          <p:cNvPr id="8" name="Picture 7" descr="imagesghj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600" y="5276850"/>
            <a:ext cx="1621155" cy="1209675"/>
          </a:xfrm>
          <a:prstGeom prst="rect">
            <a:avLst/>
          </a:prstGeom>
        </p:spPr>
      </p:pic>
      <p:pic>
        <p:nvPicPr>
          <p:cNvPr id="9" name="Picture 8" descr="indexswww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1545" y="3042920"/>
            <a:ext cx="1374775" cy="1535430"/>
          </a:xfrm>
          <a:prstGeom prst="rect">
            <a:avLst/>
          </a:prstGeom>
        </p:spPr>
      </p:pic>
      <p:pic>
        <p:nvPicPr>
          <p:cNvPr id="10" name="Picture 9" descr="indexhjj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1680" y="5234305"/>
            <a:ext cx="1564640" cy="1294765"/>
          </a:xfrm>
          <a:prstGeom prst="rect">
            <a:avLst/>
          </a:prstGeom>
        </p:spPr>
      </p:pic>
      <p:pic>
        <p:nvPicPr>
          <p:cNvPr id="11" name="Picture 10" descr="indexfty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0600" y="3246120"/>
            <a:ext cx="1506855" cy="11290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kgounara</cp:lastModifiedBy>
  <cp:revision>1</cp:revision>
  <dcterms:created xsi:type="dcterms:W3CDTF">2020-01-04T20:58:01Z</dcterms:created>
  <dcterms:modified xsi:type="dcterms:W3CDTF">2020-01-04T20:58:01Z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1033-11.2.0.9107</vt:lpwstr>
  </property>
</Properties>
</file>