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B3AB7A-AF40-4F2A-8744-2FA63FA291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990033"/>
                </a:solidFill>
              </a:rPr>
              <a:t>BORDEAUX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B7EFC0-BE4A-4215-A2FC-8B52EB1A33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i="1" dirty="0" err="1">
                <a:solidFill>
                  <a:srgbClr val="990033"/>
                </a:solidFill>
              </a:rPr>
              <a:t>Descubriendo</a:t>
            </a:r>
            <a:r>
              <a:rPr lang="fr-FR" i="1" dirty="0">
                <a:solidFill>
                  <a:srgbClr val="990033"/>
                </a:solidFill>
              </a:rPr>
              <a:t> la </a:t>
            </a:r>
            <a:r>
              <a:rPr lang="fr-FR" i="1" dirty="0" err="1">
                <a:solidFill>
                  <a:srgbClr val="990033"/>
                </a:solidFill>
              </a:rPr>
              <a:t>ciudad</a:t>
            </a:r>
            <a:r>
              <a:rPr lang="fr-FR" i="1" dirty="0">
                <a:solidFill>
                  <a:srgbClr val="990033"/>
                </a:solidFill>
              </a:rPr>
              <a:t> y su </a:t>
            </a:r>
            <a:r>
              <a:rPr lang="fr-FR" i="1" dirty="0" err="1">
                <a:solidFill>
                  <a:srgbClr val="990033"/>
                </a:solidFill>
              </a:rPr>
              <a:t>patrimonio</a:t>
            </a:r>
            <a:r>
              <a:rPr lang="fr-FR" i="1" dirty="0">
                <a:solidFill>
                  <a:srgbClr val="990033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70640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9760CB-66DB-43FF-AF55-38C70F24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La place de la Bourse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89D432F-5D06-4A78-9E94-610F53D85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519" y="1905000"/>
            <a:ext cx="8709909" cy="318909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D0A5480-566F-4DAB-9A1F-17EF8D9BFCB4}"/>
              </a:ext>
            </a:extLst>
          </p:cNvPr>
          <p:cNvSpPr txBox="1"/>
          <p:nvPr/>
        </p:nvSpPr>
        <p:spPr>
          <a:xfrm>
            <a:off x="2083981" y="5571460"/>
            <a:ext cx="8420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Llamada</a:t>
            </a:r>
            <a:r>
              <a:rPr lang="fr-FR" dirty="0"/>
              <a:t> al </a:t>
            </a:r>
            <a:r>
              <a:rPr lang="fr-FR" dirty="0" err="1"/>
              <a:t>principio</a:t>
            </a:r>
            <a:r>
              <a:rPr lang="fr-FR" dirty="0"/>
              <a:t> Place Royale, </a:t>
            </a:r>
            <a:r>
              <a:rPr lang="fr-FR" dirty="0" err="1"/>
              <a:t>fue</a:t>
            </a:r>
            <a:r>
              <a:rPr lang="fr-FR" dirty="0"/>
              <a:t> </a:t>
            </a:r>
            <a:r>
              <a:rPr lang="fr-FR" dirty="0" err="1"/>
              <a:t>construida</a:t>
            </a:r>
            <a:r>
              <a:rPr lang="fr-FR" dirty="0"/>
              <a:t> entre 1733 y 1750 </a:t>
            </a:r>
            <a:r>
              <a:rPr lang="fr-FR" dirty="0" err="1"/>
              <a:t>por</a:t>
            </a:r>
            <a:r>
              <a:rPr lang="fr-FR" dirty="0"/>
              <a:t> el </a:t>
            </a:r>
            <a:r>
              <a:rPr lang="fr-FR" dirty="0" err="1"/>
              <a:t>arquitecto</a:t>
            </a:r>
            <a:r>
              <a:rPr lang="fr-FR" dirty="0"/>
              <a:t> Ange-Jacques Gabriel. </a:t>
            </a:r>
            <a:r>
              <a:rPr lang="fr-FR" dirty="0" err="1"/>
              <a:t>Representa</a:t>
            </a:r>
            <a:r>
              <a:rPr lang="fr-FR" dirty="0"/>
              <a:t> el </a:t>
            </a:r>
            <a:r>
              <a:rPr lang="fr-FR" dirty="0" err="1"/>
              <a:t>arte</a:t>
            </a:r>
            <a:r>
              <a:rPr lang="fr-FR" dirty="0"/>
              <a:t> </a:t>
            </a:r>
            <a:r>
              <a:rPr lang="fr-FR" dirty="0" err="1"/>
              <a:t>clásico</a:t>
            </a:r>
            <a:r>
              <a:rPr lang="fr-FR" dirty="0"/>
              <a:t> </a:t>
            </a:r>
            <a:r>
              <a:rPr lang="fr-FR" dirty="0" err="1"/>
              <a:t>francés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siglo</a:t>
            </a:r>
            <a:r>
              <a:rPr lang="fr-FR" dirty="0"/>
              <a:t> XVIII</a:t>
            </a:r>
          </a:p>
        </p:txBody>
      </p:sp>
    </p:spTree>
    <p:extLst>
      <p:ext uri="{BB962C8B-B14F-4D97-AF65-F5344CB8AC3E}">
        <p14:creationId xmlns:p14="http://schemas.microsoft.com/office/powerpoint/2010/main" val="136112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9ABA3B-D129-4663-987A-0A8AEFD6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Cathédrale Saint-André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3711F57-9497-4B32-A70C-E1B53A6C9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820" y="1790220"/>
            <a:ext cx="4148315" cy="2760515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2C0E39-4952-4040-AF4C-F2B197BAA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931" y="1854092"/>
            <a:ext cx="3514884" cy="263277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7848676-7CCD-4AC5-9F50-B5433122A194}"/>
              </a:ext>
            </a:extLst>
          </p:cNvPr>
          <p:cNvSpPr txBox="1"/>
          <p:nvPr/>
        </p:nvSpPr>
        <p:spPr>
          <a:xfrm>
            <a:off x="1020726" y="4953001"/>
            <a:ext cx="9324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Situada</a:t>
            </a:r>
            <a:r>
              <a:rPr lang="fr-FR" dirty="0"/>
              <a:t> en el </a:t>
            </a:r>
            <a:r>
              <a:rPr lang="fr-FR" dirty="0" err="1"/>
              <a:t>centro</a:t>
            </a:r>
            <a:r>
              <a:rPr lang="fr-FR" dirty="0"/>
              <a:t> de </a:t>
            </a:r>
            <a:r>
              <a:rPr lang="fr-FR" dirty="0" err="1"/>
              <a:t>Burdeos</a:t>
            </a:r>
            <a:r>
              <a:rPr lang="fr-FR" dirty="0"/>
              <a:t> en la place Pey-Berland, </a:t>
            </a:r>
            <a:r>
              <a:rPr lang="fr-FR" dirty="0" err="1"/>
              <a:t>esta</a:t>
            </a:r>
            <a:r>
              <a:rPr lang="fr-FR" dirty="0"/>
              <a:t> </a:t>
            </a:r>
            <a:r>
              <a:rPr lang="fr-FR" dirty="0" err="1"/>
              <a:t>catedral</a:t>
            </a:r>
            <a:r>
              <a:rPr lang="fr-FR" dirty="0"/>
              <a:t> de </a:t>
            </a:r>
            <a:r>
              <a:rPr lang="fr-FR" dirty="0" err="1"/>
              <a:t>estilo</a:t>
            </a:r>
            <a:r>
              <a:rPr lang="fr-FR" dirty="0"/>
              <a:t> </a:t>
            </a:r>
            <a:r>
              <a:rPr lang="fr-FR" dirty="0" err="1"/>
              <a:t>gótico</a:t>
            </a:r>
            <a:r>
              <a:rPr lang="fr-FR" dirty="0"/>
              <a:t> </a:t>
            </a:r>
            <a:r>
              <a:rPr lang="fr-FR" dirty="0" err="1"/>
              <a:t>fue</a:t>
            </a:r>
            <a:r>
              <a:rPr lang="fr-FR" dirty="0"/>
              <a:t> el </a:t>
            </a:r>
            <a:r>
              <a:rPr lang="fr-FR" dirty="0" err="1"/>
              <a:t>escenario</a:t>
            </a:r>
            <a:r>
              <a:rPr lang="fr-FR" dirty="0"/>
              <a:t> de la </a:t>
            </a:r>
            <a:r>
              <a:rPr lang="fr-FR" dirty="0" err="1"/>
              <a:t>boda</a:t>
            </a:r>
            <a:r>
              <a:rPr lang="fr-FR" dirty="0"/>
              <a:t> de Aliénor d’Aquitaine et Luis VII </a:t>
            </a:r>
            <a:r>
              <a:rPr lang="fr-FR" dirty="0" err="1"/>
              <a:t>así</a:t>
            </a:r>
            <a:r>
              <a:rPr lang="fr-FR" dirty="0"/>
              <a:t> </a:t>
            </a:r>
            <a:r>
              <a:rPr lang="fr-FR" dirty="0" err="1"/>
              <a:t>como</a:t>
            </a:r>
            <a:r>
              <a:rPr lang="fr-FR" dirty="0"/>
              <a:t> de Ana de </a:t>
            </a:r>
            <a:r>
              <a:rPr lang="fr-FR" dirty="0" err="1"/>
              <a:t>Austria</a:t>
            </a:r>
            <a:r>
              <a:rPr lang="fr-FR" dirty="0"/>
              <a:t> (</a:t>
            </a:r>
            <a:r>
              <a:rPr lang="fr-FR" dirty="0" err="1"/>
              <a:t>infanta</a:t>
            </a:r>
            <a:r>
              <a:rPr lang="fr-FR" dirty="0"/>
              <a:t>) y Luis XIII</a:t>
            </a:r>
          </a:p>
        </p:txBody>
      </p:sp>
    </p:spTree>
    <p:extLst>
      <p:ext uri="{BB962C8B-B14F-4D97-AF65-F5344CB8AC3E}">
        <p14:creationId xmlns:p14="http://schemas.microsoft.com/office/powerpoint/2010/main" val="424347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4BB9CF-1E42-4448-8C8A-D53F135B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miroir d’eau de la place de la Bourse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CE57E5B-A87A-4589-A9BB-03C7D8E4A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004" y="2076640"/>
            <a:ext cx="5074219" cy="3524204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1004341-1A6B-4355-BB08-C6CC83932DA6}"/>
              </a:ext>
            </a:extLst>
          </p:cNvPr>
          <p:cNvSpPr txBox="1"/>
          <p:nvPr/>
        </p:nvSpPr>
        <p:spPr>
          <a:xfrm>
            <a:off x="7623544" y="2083981"/>
            <a:ext cx="3327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/>
              <a:t>Mucho</a:t>
            </a:r>
            <a:r>
              <a:rPr lang="fr-FR" dirty="0"/>
              <a:t> </a:t>
            </a:r>
            <a:r>
              <a:rPr lang="fr-FR" dirty="0" err="1"/>
              <a:t>más</a:t>
            </a:r>
            <a:r>
              <a:rPr lang="fr-FR" dirty="0"/>
              <a:t> </a:t>
            </a:r>
            <a:r>
              <a:rPr lang="fr-FR" dirty="0" err="1"/>
              <a:t>reciente</a:t>
            </a:r>
            <a:r>
              <a:rPr lang="fr-FR" dirty="0"/>
              <a:t> es el </a:t>
            </a:r>
            <a:r>
              <a:rPr lang="fr-FR" dirty="0" err="1"/>
              <a:t>espejo</a:t>
            </a:r>
            <a:r>
              <a:rPr lang="fr-FR" dirty="0"/>
              <a:t> de </a:t>
            </a:r>
            <a:r>
              <a:rPr lang="fr-FR" dirty="0" err="1"/>
              <a:t>agua</a:t>
            </a:r>
            <a:r>
              <a:rPr lang="fr-FR" dirty="0"/>
              <a:t> que </a:t>
            </a:r>
            <a:r>
              <a:rPr lang="fr-FR" dirty="0" err="1"/>
              <a:t>refleja</a:t>
            </a:r>
            <a:r>
              <a:rPr lang="fr-FR" dirty="0"/>
              <a:t> la place de la Bourse. Hoy es un </a:t>
            </a:r>
            <a:r>
              <a:rPr lang="fr-FR" dirty="0" err="1"/>
              <a:t>lugar</a:t>
            </a:r>
            <a:r>
              <a:rPr lang="fr-FR" dirty="0"/>
              <a:t> perfecto para </a:t>
            </a:r>
            <a:r>
              <a:rPr lang="fr-FR" dirty="0" err="1"/>
              <a:t>refrescarse</a:t>
            </a:r>
            <a:r>
              <a:rPr lang="fr-FR" dirty="0"/>
              <a:t> en </a:t>
            </a:r>
            <a:r>
              <a:rPr lang="fr-FR" dirty="0" err="1"/>
              <a:t>verano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3181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1CDD8-7334-49B1-BC7E-335D520AD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THEATRE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53069B6-33A2-40D9-A6C0-46DA5EEE3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335" y="1712608"/>
            <a:ext cx="6156435" cy="4075560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E13FF07-121C-45BC-9C98-F5A2F3CBA94D}"/>
              </a:ext>
            </a:extLst>
          </p:cNvPr>
          <p:cNvSpPr txBox="1"/>
          <p:nvPr/>
        </p:nvSpPr>
        <p:spPr>
          <a:xfrm>
            <a:off x="7602279" y="1626781"/>
            <a:ext cx="3997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/>
              <a:t>Inaugurado</a:t>
            </a:r>
            <a:r>
              <a:rPr lang="fr-FR" dirty="0"/>
              <a:t> el 7 de </a:t>
            </a:r>
            <a:r>
              <a:rPr lang="fr-FR" dirty="0" err="1"/>
              <a:t>abril</a:t>
            </a:r>
            <a:r>
              <a:rPr lang="fr-FR" dirty="0"/>
              <a:t> de 1780, </a:t>
            </a:r>
            <a:r>
              <a:rPr lang="fr-FR" dirty="0" err="1"/>
              <a:t>fue</a:t>
            </a:r>
            <a:r>
              <a:rPr lang="fr-FR" dirty="0"/>
              <a:t> </a:t>
            </a:r>
            <a:r>
              <a:rPr lang="fr-FR" dirty="0" err="1"/>
              <a:t>construido</a:t>
            </a:r>
            <a:r>
              <a:rPr lang="fr-FR" dirty="0"/>
              <a:t> </a:t>
            </a:r>
            <a:r>
              <a:rPr lang="fr-FR" dirty="0" err="1"/>
              <a:t>por</a:t>
            </a:r>
            <a:r>
              <a:rPr lang="fr-FR" dirty="0"/>
              <a:t> el </a:t>
            </a:r>
            <a:r>
              <a:rPr lang="fr-FR" dirty="0" err="1"/>
              <a:t>arquitecto</a:t>
            </a:r>
            <a:r>
              <a:rPr lang="fr-FR" dirty="0"/>
              <a:t> Victor Louis.</a:t>
            </a:r>
          </a:p>
          <a:p>
            <a:pPr algn="just"/>
            <a:r>
              <a:rPr lang="fr-FR" dirty="0"/>
              <a:t>Hoy es la </a:t>
            </a:r>
            <a:r>
              <a:rPr lang="fr-FR" dirty="0" err="1"/>
              <a:t>sede</a:t>
            </a:r>
            <a:r>
              <a:rPr lang="fr-FR" dirty="0"/>
              <a:t> de la Opera </a:t>
            </a:r>
            <a:r>
              <a:rPr lang="fr-FR" dirty="0" err="1"/>
              <a:t>Nacional</a:t>
            </a:r>
            <a:r>
              <a:rPr lang="fr-FR" dirty="0"/>
              <a:t> de </a:t>
            </a:r>
            <a:r>
              <a:rPr lang="fr-FR" dirty="0" err="1"/>
              <a:t>Burdeos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151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0EAF39-FB46-450F-8CC2-C6756C06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dirty="0"/>
              <a:t>Place des Quinconces,</a:t>
            </a:r>
            <a:br>
              <a:rPr lang="fr-FR" dirty="0"/>
            </a:br>
            <a:r>
              <a:rPr lang="fr-FR" dirty="0"/>
              <a:t>Monument aux Girondins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D129BB1-89EC-4194-AED5-E40DA3FEF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626" y="1905000"/>
            <a:ext cx="3628081" cy="3465835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889AE5-5B9E-4119-BE59-8D5CCCB84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819" y="1905000"/>
            <a:ext cx="5196216" cy="34658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B8777BF-1A7E-4C62-9DE6-5D0CDE76F6F2}"/>
              </a:ext>
            </a:extLst>
          </p:cNvPr>
          <p:cNvSpPr txBox="1"/>
          <p:nvPr/>
        </p:nvSpPr>
        <p:spPr>
          <a:xfrm>
            <a:off x="1762626" y="5645888"/>
            <a:ext cx="10071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Es </a:t>
            </a:r>
            <a:r>
              <a:rPr lang="fr-FR" sz="1600" dirty="0" err="1"/>
              <a:t>una</a:t>
            </a:r>
            <a:r>
              <a:rPr lang="fr-FR" sz="1600" dirty="0"/>
              <a:t> </a:t>
            </a:r>
            <a:r>
              <a:rPr lang="fr-FR" sz="1600" dirty="0" err="1"/>
              <a:t>esplanada</a:t>
            </a:r>
            <a:r>
              <a:rPr lang="fr-FR" sz="1600" dirty="0"/>
              <a:t> « </a:t>
            </a:r>
            <a:r>
              <a:rPr lang="fr-FR" sz="1600" dirty="0" err="1"/>
              <a:t>encabezada</a:t>
            </a:r>
            <a:r>
              <a:rPr lang="fr-FR" sz="1600" dirty="0"/>
              <a:t> » </a:t>
            </a:r>
            <a:r>
              <a:rPr lang="fr-FR" sz="1600" dirty="0" err="1"/>
              <a:t>por</a:t>
            </a:r>
            <a:r>
              <a:rPr lang="fr-FR" sz="1600" dirty="0"/>
              <a:t> el Monument aux Girondins y que </a:t>
            </a:r>
            <a:r>
              <a:rPr lang="fr-FR" sz="1600" dirty="0" err="1"/>
              <a:t>lleva</a:t>
            </a:r>
            <a:r>
              <a:rPr lang="fr-FR" sz="1600" dirty="0"/>
              <a:t> </a:t>
            </a:r>
            <a:r>
              <a:rPr lang="fr-FR" sz="1600" dirty="0" err="1"/>
              <a:t>hasta</a:t>
            </a:r>
            <a:r>
              <a:rPr lang="fr-FR" sz="1600" dirty="0"/>
              <a:t> la Garonne. El </a:t>
            </a:r>
            <a:r>
              <a:rPr lang="fr-FR" sz="1600" dirty="0" err="1"/>
              <a:t>monumento</a:t>
            </a:r>
            <a:r>
              <a:rPr lang="fr-FR" sz="1600" dirty="0"/>
              <a:t> </a:t>
            </a:r>
            <a:r>
              <a:rPr lang="fr-FR" sz="1600" dirty="0" err="1"/>
              <a:t>homenajea</a:t>
            </a:r>
            <a:r>
              <a:rPr lang="fr-FR" sz="1600" dirty="0"/>
              <a:t> a los </a:t>
            </a:r>
            <a:r>
              <a:rPr lang="fr-FR" sz="1600" dirty="0" err="1"/>
              <a:t>diputados</a:t>
            </a:r>
            <a:r>
              <a:rPr lang="fr-FR" sz="1600" dirty="0"/>
              <a:t>, </a:t>
            </a:r>
            <a:r>
              <a:rPr lang="fr-FR" sz="1600" dirty="0" err="1"/>
              <a:t>víctimas</a:t>
            </a:r>
            <a:r>
              <a:rPr lang="fr-FR" sz="1600" dirty="0"/>
              <a:t> </a:t>
            </a:r>
            <a:r>
              <a:rPr lang="fr-FR" sz="1600" dirty="0" err="1"/>
              <a:t>del</a:t>
            </a:r>
            <a:r>
              <a:rPr lang="fr-FR" sz="1600" dirty="0"/>
              <a:t> </a:t>
            </a:r>
            <a:r>
              <a:rPr lang="fr-FR" sz="1600" dirty="0" err="1"/>
              <a:t>período</a:t>
            </a:r>
            <a:r>
              <a:rPr lang="fr-FR" sz="1600" dirty="0"/>
              <a:t> de Terror </a:t>
            </a:r>
            <a:r>
              <a:rPr lang="fr-FR" sz="1600" dirty="0" err="1"/>
              <a:t>durante</a:t>
            </a:r>
            <a:r>
              <a:rPr lang="fr-FR" sz="1600" dirty="0"/>
              <a:t> la </a:t>
            </a:r>
            <a:r>
              <a:rPr lang="fr-FR" sz="1600" dirty="0" err="1"/>
              <a:t>Revolución</a:t>
            </a:r>
            <a:r>
              <a:rPr lang="fr-FR" sz="1600" dirty="0"/>
              <a:t>. Es la </a:t>
            </a:r>
            <a:r>
              <a:rPr lang="fr-FR" sz="1600" dirty="0" err="1"/>
              <a:t>plaza</a:t>
            </a:r>
            <a:r>
              <a:rPr lang="fr-FR" sz="1600" dirty="0"/>
              <a:t> </a:t>
            </a:r>
            <a:r>
              <a:rPr lang="fr-FR" sz="1600" dirty="0" err="1"/>
              <a:t>más</a:t>
            </a:r>
            <a:r>
              <a:rPr lang="fr-FR" sz="1600" dirty="0"/>
              <a:t> grande de Francia. Hoy </a:t>
            </a:r>
            <a:r>
              <a:rPr lang="fr-FR" sz="1600" dirty="0" err="1"/>
              <a:t>acoge</a:t>
            </a:r>
            <a:r>
              <a:rPr lang="fr-FR" sz="1600" dirty="0"/>
              <a:t> </a:t>
            </a:r>
            <a:r>
              <a:rPr lang="fr-FR" sz="1600" dirty="0" err="1"/>
              <a:t>cada</a:t>
            </a:r>
            <a:r>
              <a:rPr lang="fr-FR" sz="1600" dirty="0"/>
              <a:t> </a:t>
            </a:r>
            <a:r>
              <a:rPr lang="fr-FR" sz="1600" dirty="0" err="1"/>
              <a:t>año</a:t>
            </a:r>
            <a:r>
              <a:rPr lang="fr-FR" sz="1600" dirty="0"/>
              <a:t> varias la feria de los </a:t>
            </a:r>
            <a:r>
              <a:rPr lang="fr-FR" sz="1600" dirty="0" err="1"/>
              <a:t>anticuarios</a:t>
            </a:r>
            <a:r>
              <a:rPr lang="fr-FR" sz="1600" dirty="0"/>
              <a:t> </a:t>
            </a:r>
            <a:r>
              <a:rPr lang="fr-FR" sz="1600" dirty="0" err="1"/>
              <a:t>así</a:t>
            </a:r>
            <a:r>
              <a:rPr lang="fr-FR" sz="1600" dirty="0"/>
              <a:t> </a:t>
            </a:r>
            <a:r>
              <a:rPr lang="fr-FR" sz="1600" dirty="0" err="1"/>
              <a:t>como</a:t>
            </a:r>
            <a:r>
              <a:rPr lang="fr-FR" sz="1600" dirty="0"/>
              <a:t> la feria de </a:t>
            </a:r>
            <a:r>
              <a:rPr lang="fr-FR" sz="1600" dirty="0" err="1"/>
              <a:t>atracciones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06655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B64B1-3B02-4C5C-B556-2868AEE8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quartier des Chartrons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D05DF60-5E92-4BCB-BBCE-945C1D01F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083" y="1469077"/>
            <a:ext cx="4601535" cy="344671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D77A12-9411-4484-BBBE-F8484D3CE1F6}"/>
              </a:ext>
            </a:extLst>
          </p:cNvPr>
          <p:cNvSpPr txBox="1"/>
          <p:nvPr/>
        </p:nvSpPr>
        <p:spPr>
          <a:xfrm>
            <a:off x="6910637" y="1352999"/>
            <a:ext cx="47321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Este </a:t>
            </a:r>
            <a:r>
              <a:rPr lang="fr-FR" dirty="0" err="1"/>
              <a:t>barrio</a:t>
            </a:r>
            <a:r>
              <a:rPr lang="fr-FR" dirty="0"/>
              <a:t> se </a:t>
            </a:r>
            <a:r>
              <a:rPr lang="fr-FR" dirty="0" err="1"/>
              <a:t>extiende</a:t>
            </a:r>
            <a:r>
              <a:rPr lang="fr-FR" dirty="0"/>
              <a:t> </a:t>
            </a:r>
            <a:r>
              <a:rPr lang="fr-FR" dirty="0" err="1"/>
              <a:t>desde</a:t>
            </a:r>
            <a:r>
              <a:rPr lang="fr-FR" dirty="0"/>
              <a:t> el Jardin Public </a:t>
            </a:r>
            <a:r>
              <a:rPr lang="fr-FR" dirty="0" err="1"/>
              <a:t>hasta</a:t>
            </a:r>
            <a:r>
              <a:rPr lang="fr-FR" dirty="0"/>
              <a:t> los </a:t>
            </a:r>
            <a:r>
              <a:rPr lang="fr-FR" dirty="0" err="1"/>
              <a:t>muelles</a:t>
            </a:r>
            <a:r>
              <a:rPr lang="fr-FR" dirty="0"/>
              <a:t> de </a:t>
            </a:r>
            <a:r>
              <a:rPr lang="fr-FR" dirty="0" err="1"/>
              <a:t>Burdeos</a:t>
            </a:r>
            <a:r>
              <a:rPr lang="fr-FR" dirty="0"/>
              <a:t>. Es un </a:t>
            </a:r>
            <a:r>
              <a:rPr lang="fr-FR" dirty="0" err="1"/>
              <a:t>barrio</a:t>
            </a:r>
            <a:r>
              <a:rPr lang="fr-FR" dirty="0"/>
              <a:t> </a:t>
            </a:r>
            <a:r>
              <a:rPr lang="fr-FR" dirty="0" err="1"/>
              <a:t>emblemático</a:t>
            </a:r>
            <a:r>
              <a:rPr lang="fr-FR" dirty="0"/>
              <a:t> de </a:t>
            </a:r>
            <a:r>
              <a:rPr lang="fr-FR" dirty="0" err="1"/>
              <a:t>Burdeos</a:t>
            </a:r>
            <a:r>
              <a:rPr lang="fr-FR" dirty="0"/>
              <a:t> </a:t>
            </a:r>
            <a:r>
              <a:rPr lang="fr-FR" dirty="0" err="1"/>
              <a:t>donde</a:t>
            </a:r>
            <a:r>
              <a:rPr lang="fr-FR" dirty="0"/>
              <a:t> antes </a:t>
            </a:r>
            <a:r>
              <a:rPr lang="fr-FR" dirty="0" err="1"/>
              <a:t>estaban</a:t>
            </a:r>
            <a:r>
              <a:rPr lang="fr-FR" dirty="0"/>
              <a:t> los </a:t>
            </a:r>
            <a:r>
              <a:rPr lang="fr-FR" dirty="0" err="1"/>
              <a:t>negociantes</a:t>
            </a:r>
            <a:r>
              <a:rPr lang="fr-FR" dirty="0"/>
              <a:t>. Tras </a:t>
            </a:r>
            <a:r>
              <a:rPr lang="fr-FR" dirty="0" err="1"/>
              <a:t>años</a:t>
            </a:r>
            <a:r>
              <a:rPr lang="fr-FR" dirty="0"/>
              <a:t> de </a:t>
            </a:r>
            <a:r>
              <a:rPr lang="fr-FR" dirty="0" err="1"/>
              <a:t>abandono</a:t>
            </a:r>
            <a:r>
              <a:rPr lang="fr-FR" dirty="0"/>
              <a:t>, se </a:t>
            </a:r>
            <a:r>
              <a:rPr lang="fr-FR" dirty="0" err="1"/>
              <a:t>rehabilita</a:t>
            </a:r>
            <a:r>
              <a:rPr lang="fr-FR" dirty="0"/>
              <a:t> el </a:t>
            </a:r>
            <a:r>
              <a:rPr lang="fr-FR" dirty="0" err="1"/>
              <a:t>barrio</a:t>
            </a:r>
            <a:r>
              <a:rPr lang="fr-FR" dirty="0"/>
              <a:t> que se </a:t>
            </a:r>
            <a:r>
              <a:rPr lang="fr-FR" dirty="0" err="1"/>
              <a:t>convierte</a:t>
            </a:r>
            <a:r>
              <a:rPr lang="fr-FR" dirty="0"/>
              <a:t> en un </a:t>
            </a:r>
            <a:r>
              <a:rPr lang="fr-FR" dirty="0" err="1"/>
              <a:t>barrio</a:t>
            </a:r>
            <a:r>
              <a:rPr lang="fr-FR" dirty="0"/>
              <a:t> «chic » </a:t>
            </a:r>
            <a:r>
              <a:rPr lang="fr-FR" dirty="0" err="1"/>
              <a:t>muy</a:t>
            </a:r>
            <a:r>
              <a:rPr lang="fr-FR" dirty="0"/>
              <a:t> </a:t>
            </a:r>
            <a:r>
              <a:rPr lang="fr-FR" dirty="0" err="1"/>
              <a:t>apreciado</a:t>
            </a:r>
            <a:r>
              <a:rPr lang="fr-FR" dirty="0"/>
              <a:t> </a:t>
            </a:r>
            <a:r>
              <a:rPr lang="fr-FR" dirty="0" err="1"/>
              <a:t>por</a:t>
            </a:r>
            <a:r>
              <a:rPr lang="fr-FR" dirty="0"/>
              <a:t> los </a:t>
            </a:r>
            <a:r>
              <a:rPr lang="fr-FR" dirty="0" err="1"/>
              <a:t>anticuarios</a:t>
            </a:r>
            <a:r>
              <a:rPr lang="fr-FR" dirty="0"/>
              <a:t>. Hoy con la </a:t>
            </a:r>
            <a:r>
              <a:rPr lang="fr-FR" dirty="0" err="1"/>
              <a:t>modernización</a:t>
            </a:r>
            <a:r>
              <a:rPr lang="fr-FR" dirty="0"/>
              <a:t> de los </a:t>
            </a:r>
            <a:r>
              <a:rPr lang="fr-FR" dirty="0" err="1"/>
              <a:t>muelles</a:t>
            </a:r>
            <a:r>
              <a:rPr lang="fr-FR" dirty="0"/>
              <a:t> y la </a:t>
            </a:r>
            <a:r>
              <a:rPr lang="fr-FR" dirty="0" err="1"/>
              <a:t>edificación</a:t>
            </a:r>
            <a:r>
              <a:rPr lang="fr-FR" dirty="0"/>
              <a:t> de la Cité du vin, es un </a:t>
            </a:r>
            <a:r>
              <a:rPr lang="fr-FR" dirty="0" err="1"/>
              <a:t>barrio</a:t>
            </a:r>
            <a:r>
              <a:rPr lang="fr-FR" dirty="0"/>
              <a:t> que </a:t>
            </a:r>
            <a:r>
              <a:rPr lang="fr-FR" dirty="0" err="1"/>
              <a:t>está</a:t>
            </a:r>
            <a:r>
              <a:rPr lang="fr-FR" dirty="0"/>
              <a:t> </a:t>
            </a:r>
            <a:r>
              <a:rPr lang="fr-FR" dirty="0" err="1"/>
              <a:t>aún</a:t>
            </a:r>
            <a:r>
              <a:rPr lang="fr-FR" dirty="0"/>
              <a:t> </a:t>
            </a:r>
            <a:r>
              <a:rPr lang="fr-FR" dirty="0" err="1"/>
              <a:t>más</a:t>
            </a:r>
            <a:r>
              <a:rPr lang="fr-FR" dirty="0"/>
              <a:t> de </a:t>
            </a:r>
            <a:r>
              <a:rPr lang="fr-FR" dirty="0" err="1"/>
              <a:t>moda</a:t>
            </a:r>
            <a:r>
              <a:rPr lang="fr-FR" dirty="0"/>
              <a:t>.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7D4FA55-BCC1-4947-BF1C-F8524B5F6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428" y="463346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4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B67314-50BD-4BBC-ADFD-9C8CEA3B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rue Sainte-Catherine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26FAB5D-8444-4738-9AE0-0BFEF7D08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0649" y="1719133"/>
            <a:ext cx="4686544" cy="311868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55CDA6C-B53D-4B53-8278-B58217946A0C}"/>
              </a:ext>
            </a:extLst>
          </p:cNvPr>
          <p:cNvSpPr txBox="1"/>
          <p:nvPr/>
        </p:nvSpPr>
        <p:spPr>
          <a:xfrm>
            <a:off x="7048768" y="2447261"/>
            <a:ext cx="4486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Calle </a:t>
            </a:r>
            <a:r>
              <a:rPr lang="fr-FR" dirty="0" err="1"/>
              <a:t>peatonal</a:t>
            </a:r>
            <a:r>
              <a:rPr lang="fr-FR" dirty="0"/>
              <a:t> de 1250m de largo, es LA calle </a:t>
            </a:r>
            <a:r>
              <a:rPr lang="fr-FR" dirty="0" err="1"/>
              <a:t>comercial</a:t>
            </a:r>
            <a:r>
              <a:rPr lang="fr-FR" dirty="0"/>
              <a:t> de </a:t>
            </a:r>
            <a:r>
              <a:rPr lang="fr-FR" dirty="0" err="1"/>
              <a:t>Burdeos</a:t>
            </a:r>
            <a:r>
              <a:rPr lang="fr-FR" dirty="0"/>
              <a:t>, </a:t>
            </a:r>
            <a:r>
              <a:rPr lang="fr-FR" dirty="0" err="1"/>
              <a:t>perfecta</a:t>
            </a:r>
            <a:r>
              <a:rPr lang="fr-FR" dirty="0"/>
              <a:t> para </a:t>
            </a:r>
            <a:r>
              <a:rPr lang="fr-FR" dirty="0" err="1"/>
              <a:t>ir</a:t>
            </a:r>
            <a:r>
              <a:rPr lang="fr-FR" dirty="0"/>
              <a:t> de </a:t>
            </a:r>
            <a:r>
              <a:rPr lang="fr-FR" dirty="0" err="1"/>
              <a:t>compras</a:t>
            </a:r>
            <a:r>
              <a:rPr lang="fr-FR" dirty="0"/>
              <a:t>,</a:t>
            </a:r>
          </a:p>
          <a:p>
            <a:pPr algn="just"/>
            <a:r>
              <a:rPr lang="fr-FR" dirty="0" err="1"/>
              <a:t>Situada</a:t>
            </a:r>
            <a:r>
              <a:rPr lang="fr-FR" dirty="0"/>
              <a:t> en el </a:t>
            </a:r>
            <a:r>
              <a:rPr lang="fr-FR" dirty="0" err="1"/>
              <a:t>centro</a:t>
            </a:r>
            <a:r>
              <a:rPr lang="fr-FR" dirty="0"/>
              <a:t> de la </a:t>
            </a:r>
            <a:r>
              <a:rPr lang="fr-FR" dirty="0" err="1"/>
              <a:t>Burdeos</a:t>
            </a:r>
            <a:r>
              <a:rPr lang="fr-FR" dirty="0"/>
              <a:t>, </a:t>
            </a:r>
            <a:r>
              <a:rPr lang="fr-FR" dirty="0" err="1"/>
              <a:t>cerca</a:t>
            </a:r>
            <a:r>
              <a:rPr lang="fr-FR" dirty="0"/>
              <a:t> de </a:t>
            </a:r>
            <a:r>
              <a:rPr lang="fr-FR" dirty="0" err="1"/>
              <a:t>todos</a:t>
            </a:r>
            <a:r>
              <a:rPr lang="fr-FR" dirty="0"/>
              <a:t> los grandes </a:t>
            </a:r>
            <a:r>
              <a:rPr lang="fr-FR" dirty="0" err="1"/>
              <a:t>monumentos</a:t>
            </a:r>
            <a:r>
              <a:rPr lang="fr-FR" dirty="0"/>
              <a:t> de la </a:t>
            </a:r>
            <a:r>
              <a:rPr lang="fr-FR" dirty="0" err="1"/>
              <a:t>ciudad</a:t>
            </a:r>
            <a:r>
              <a:rPr lang="fr-FR" dirty="0"/>
              <a:t>, es </a:t>
            </a:r>
            <a:r>
              <a:rPr lang="fr-FR" dirty="0" err="1"/>
              <a:t>una</a:t>
            </a:r>
            <a:r>
              <a:rPr lang="fr-FR" dirty="0"/>
              <a:t> calle </a:t>
            </a:r>
            <a:r>
              <a:rPr lang="fr-FR" dirty="0" err="1"/>
              <a:t>muy</a:t>
            </a:r>
            <a:r>
              <a:rPr lang="fr-FR" dirty="0"/>
              <a:t> </a:t>
            </a:r>
            <a:r>
              <a:rPr lang="fr-FR" dirty="0" err="1"/>
              <a:t>concurrida</a:t>
            </a:r>
            <a:r>
              <a:rPr lang="fr-FR" dirty="0"/>
              <a:t> en </a:t>
            </a:r>
            <a:r>
              <a:rPr lang="fr-FR" dirty="0" err="1"/>
              <a:t>cualquier</a:t>
            </a:r>
            <a:r>
              <a:rPr lang="fr-FR" dirty="0"/>
              <a:t> </a:t>
            </a:r>
            <a:r>
              <a:rPr lang="fr-FR" dirty="0" err="1"/>
              <a:t>época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año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3739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D63DB-6A97-43B0-A64D-0C3DF2D9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place de la Victoire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1E16896-7678-4D56-B69D-2A8087B6A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693" y="1509325"/>
            <a:ext cx="5326321" cy="354442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2C2EA5-29C3-49FB-960E-840A456F7EA0}"/>
              </a:ext>
            </a:extLst>
          </p:cNvPr>
          <p:cNvSpPr txBox="1"/>
          <p:nvPr/>
        </p:nvSpPr>
        <p:spPr>
          <a:xfrm>
            <a:off x="1573619" y="5231219"/>
            <a:ext cx="9824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Al final de la calle Sainte-Catherine, </a:t>
            </a:r>
            <a:r>
              <a:rPr lang="fr-FR" dirty="0" err="1"/>
              <a:t>encontramos</a:t>
            </a:r>
            <a:r>
              <a:rPr lang="fr-FR" dirty="0"/>
              <a:t> a la Place de la Victoire con su </a:t>
            </a:r>
            <a:r>
              <a:rPr lang="fr-FR" dirty="0" err="1"/>
              <a:t>puerta</a:t>
            </a:r>
            <a:r>
              <a:rPr lang="fr-FR" dirty="0"/>
              <a:t> « La porte d’Aquitaine » </a:t>
            </a:r>
            <a:r>
              <a:rPr lang="fr-FR" dirty="0" err="1"/>
              <a:t>inspirada</a:t>
            </a:r>
            <a:r>
              <a:rPr lang="fr-FR" dirty="0"/>
              <a:t> en los </a:t>
            </a:r>
            <a:r>
              <a:rPr lang="fr-FR" dirty="0" err="1"/>
              <a:t>arcos</a:t>
            </a:r>
            <a:r>
              <a:rPr lang="fr-FR" dirty="0"/>
              <a:t> de </a:t>
            </a:r>
            <a:r>
              <a:rPr lang="fr-FR" dirty="0" err="1"/>
              <a:t>triunfo</a:t>
            </a:r>
            <a:r>
              <a:rPr lang="fr-FR" dirty="0"/>
              <a:t> </a:t>
            </a:r>
            <a:r>
              <a:rPr lang="fr-FR" dirty="0" err="1"/>
              <a:t>antiguos</a:t>
            </a:r>
            <a:r>
              <a:rPr lang="fr-FR" dirty="0"/>
              <a:t>. Del </a:t>
            </a:r>
            <a:r>
              <a:rPr lang="fr-FR" dirty="0" err="1"/>
              <a:t>siglo</a:t>
            </a:r>
            <a:r>
              <a:rPr lang="fr-FR" dirty="0"/>
              <a:t> XVIII </a:t>
            </a:r>
            <a:r>
              <a:rPr lang="fr-FR" dirty="0" err="1"/>
              <a:t>también</a:t>
            </a:r>
            <a:r>
              <a:rPr lang="fr-FR" dirty="0"/>
              <a:t>, es </a:t>
            </a:r>
            <a:r>
              <a:rPr lang="fr-FR" dirty="0" err="1"/>
              <a:t>hoy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plaza</a:t>
            </a:r>
            <a:r>
              <a:rPr lang="fr-FR" dirty="0"/>
              <a:t> </a:t>
            </a:r>
            <a:r>
              <a:rPr lang="fr-FR" dirty="0" err="1"/>
              <a:t>muy</a:t>
            </a:r>
            <a:r>
              <a:rPr lang="fr-FR" dirty="0"/>
              <a:t> </a:t>
            </a:r>
            <a:r>
              <a:rPr lang="fr-FR" dirty="0" err="1"/>
              <a:t>concurrida</a:t>
            </a:r>
            <a:r>
              <a:rPr lang="fr-FR" dirty="0"/>
              <a:t> tanto de </a:t>
            </a:r>
            <a:r>
              <a:rPr lang="fr-FR" dirty="0" err="1"/>
              <a:t>día</a:t>
            </a:r>
            <a:r>
              <a:rPr lang="fr-FR" dirty="0"/>
              <a:t> </a:t>
            </a:r>
            <a:r>
              <a:rPr lang="fr-FR" dirty="0" err="1"/>
              <a:t>como</a:t>
            </a:r>
            <a:r>
              <a:rPr lang="fr-FR" dirty="0"/>
              <a:t> de </a:t>
            </a:r>
            <a:r>
              <a:rPr lang="fr-FR" dirty="0" err="1"/>
              <a:t>noche</a:t>
            </a:r>
            <a:r>
              <a:rPr lang="fr-FR" dirty="0"/>
              <a:t> para </a:t>
            </a:r>
            <a:r>
              <a:rPr lang="fr-FR" dirty="0" err="1"/>
              <a:t>quedar</a:t>
            </a:r>
            <a:r>
              <a:rPr lang="fr-FR" dirty="0"/>
              <a:t>, </a:t>
            </a:r>
            <a:r>
              <a:rPr lang="fr-FR" dirty="0" err="1"/>
              <a:t>tomar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copa</a:t>
            </a:r>
            <a:r>
              <a:rPr lang="fr-FR" dirty="0"/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686666174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96</TotalTime>
  <Words>274</Words>
  <Application>Microsoft Office PowerPoint</Application>
  <PresentationFormat>Grand écran</PresentationFormat>
  <Paragraphs>20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Brin</vt:lpstr>
      <vt:lpstr>BORDEAUX</vt:lpstr>
      <vt:lpstr>La place de la Bourse</vt:lpstr>
      <vt:lpstr>La Cathédrale Saint-André</vt:lpstr>
      <vt:lpstr>Le miroir d’eau de la place de la Bourse</vt:lpstr>
      <vt:lpstr>LE GRAND THEATRE</vt:lpstr>
      <vt:lpstr>Place des Quinconces, Monument aux Girondins</vt:lpstr>
      <vt:lpstr>Le quartier des Chartrons</vt:lpstr>
      <vt:lpstr>La rue Sainte-Catherine</vt:lpstr>
      <vt:lpstr>La place de la Victoire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BORDEAUX</dc:title>
  <dc:creator>Carine Ah-Fat</dc:creator>
  <cp:lastModifiedBy>Carine Ah-Fat</cp:lastModifiedBy>
  <cp:revision>7</cp:revision>
  <dcterms:created xsi:type="dcterms:W3CDTF">2019-04-02T13:29:17Z</dcterms:created>
  <dcterms:modified xsi:type="dcterms:W3CDTF">2019-04-15T11:03:05Z</dcterms:modified>
</cp:coreProperties>
</file>