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72" r:id="rId5"/>
    <p:sldId id="271" r:id="rId6"/>
    <p:sldId id="269" r:id="rId7"/>
    <p:sldId id="270" r:id="rId8"/>
    <p:sldId id="273" r:id="rId9"/>
    <p:sldId id="274" r:id="rId10"/>
    <p:sldId id="275" r:id="rId11"/>
    <p:sldId id="277" r:id="rId12"/>
    <p:sldId id="276" r:id="rId13"/>
    <p:sldId id="265" r:id="rId14"/>
    <p:sldId id="278" r:id="rId15"/>
    <p:sldId id="279" r:id="rId16"/>
    <p:sldId id="280" r:id="rId17"/>
    <p:sldId id="282" r:id="rId18"/>
    <p:sldId id="281" r:id="rId19"/>
    <p:sldId id="268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BA71-1453-45C5-A76A-A61D12E14A54}" type="datetimeFigureOut">
              <a:rPr lang="bg-BG" smtClean="0"/>
              <a:pPr/>
              <a:t>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13C6-80BC-4992-8D80-2D3ED26AA1E8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image" Target="../media/image84.png"/><Relationship Id="rId5" Type="http://schemas.openxmlformats.org/officeDocument/2006/relationships/image" Target="../media/image78.jpeg"/><Relationship Id="rId10" Type="http://schemas.openxmlformats.org/officeDocument/2006/relationships/image" Target="../media/image83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8.png"/><Relationship Id="rId16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5" Type="http://schemas.openxmlformats.org/officeDocument/2006/relationships/image" Target="../media/image9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Relationship Id="rId14" Type="http://schemas.openxmlformats.org/officeDocument/2006/relationships/image" Target="../media/image9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12" Type="http://schemas.openxmlformats.org/officeDocument/2006/relationships/image" Target="../media/image10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11" Type="http://schemas.openxmlformats.org/officeDocument/2006/relationships/image" Target="../media/image7.pn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12" Type="http://schemas.openxmlformats.org/officeDocument/2006/relationships/image" Target="../media/image8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0" Type="http://schemas.openxmlformats.org/officeDocument/2006/relationships/image" Target="../media/image115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jpeg"/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12" Type="http://schemas.openxmlformats.org/officeDocument/2006/relationships/image" Target="../media/image1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5" Type="http://schemas.openxmlformats.org/officeDocument/2006/relationships/image" Target="../media/image119.jpeg"/><Relationship Id="rId10" Type="http://schemas.openxmlformats.org/officeDocument/2006/relationships/image" Target="../media/image124.jpe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Relationship Id="rId1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13" Type="http://schemas.openxmlformats.org/officeDocument/2006/relationships/image" Target="../media/image137.jpeg"/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12" Type="http://schemas.openxmlformats.org/officeDocument/2006/relationships/image" Target="../media/image136.jpeg"/><Relationship Id="rId17" Type="http://schemas.openxmlformats.org/officeDocument/2006/relationships/image" Target="../media/image141.jpeg"/><Relationship Id="rId2" Type="http://schemas.openxmlformats.org/officeDocument/2006/relationships/image" Target="../media/image8.png"/><Relationship Id="rId16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11" Type="http://schemas.openxmlformats.org/officeDocument/2006/relationships/image" Target="../media/image135.jpeg"/><Relationship Id="rId5" Type="http://schemas.openxmlformats.org/officeDocument/2006/relationships/image" Target="../media/image130.jpeg"/><Relationship Id="rId15" Type="http://schemas.openxmlformats.org/officeDocument/2006/relationships/image" Target="../media/image139.jpeg"/><Relationship Id="rId10" Type="http://schemas.openxmlformats.org/officeDocument/2006/relationships/image" Target="../media/image134.jpeg"/><Relationship Id="rId4" Type="http://schemas.openxmlformats.org/officeDocument/2006/relationships/image" Target="../media/image129.jpeg"/><Relationship Id="rId9" Type="http://schemas.openxmlformats.org/officeDocument/2006/relationships/image" Target="../media/image85.png"/><Relationship Id="rId14" Type="http://schemas.openxmlformats.org/officeDocument/2006/relationships/image" Target="../media/image1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13" Type="http://schemas.openxmlformats.org/officeDocument/2006/relationships/image" Target="../media/image152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12" Type="http://schemas.openxmlformats.org/officeDocument/2006/relationships/image" Target="../media/image15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11" Type="http://schemas.openxmlformats.org/officeDocument/2006/relationships/image" Target="../media/image150.jpeg"/><Relationship Id="rId5" Type="http://schemas.openxmlformats.org/officeDocument/2006/relationships/image" Target="../media/image144.jpeg"/><Relationship Id="rId10" Type="http://schemas.openxmlformats.org/officeDocument/2006/relationships/image" Target="../media/image149.jpeg"/><Relationship Id="rId4" Type="http://schemas.openxmlformats.org/officeDocument/2006/relationships/image" Target="../media/image143.jpeg"/><Relationship Id="rId9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eg"/><Relationship Id="rId13" Type="http://schemas.openxmlformats.org/officeDocument/2006/relationships/image" Target="../media/image163.jpeg"/><Relationship Id="rId3" Type="http://schemas.openxmlformats.org/officeDocument/2006/relationships/image" Target="../media/image153.jpeg"/><Relationship Id="rId7" Type="http://schemas.openxmlformats.org/officeDocument/2006/relationships/image" Target="../media/image157.jpeg"/><Relationship Id="rId12" Type="http://schemas.openxmlformats.org/officeDocument/2006/relationships/image" Target="../media/image16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11" Type="http://schemas.openxmlformats.org/officeDocument/2006/relationships/image" Target="../media/image161.jpeg"/><Relationship Id="rId5" Type="http://schemas.openxmlformats.org/officeDocument/2006/relationships/image" Target="../media/image155.jpeg"/><Relationship Id="rId10" Type="http://schemas.openxmlformats.org/officeDocument/2006/relationships/image" Target="../media/image160.jpeg"/><Relationship Id="rId4" Type="http://schemas.openxmlformats.org/officeDocument/2006/relationships/image" Target="../media/image154.jpeg"/><Relationship Id="rId9" Type="http://schemas.openxmlformats.org/officeDocument/2006/relationships/image" Target="../media/image159.jpeg"/><Relationship Id="rId14" Type="http://schemas.openxmlformats.org/officeDocument/2006/relationships/image" Target="../media/image1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5.jpeg"/><Relationship Id="rId7" Type="http://schemas.openxmlformats.org/officeDocument/2006/relationships/image" Target="../media/image16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jpeg"/><Relationship Id="rId5" Type="http://schemas.microsoft.com/office/2007/relationships/hdphoto" Target="../media/hdphoto1.wdp"/><Relationship Id="rId4" Type="http://schemas.openxmlformats.org/officeDocument/2006/relationships/image" Target="../media/image16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4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jpeg"/><Relationship Id="rId10" Type="http://schemas.openxmlformats.org/officeDocument/2006/relationships/image" Target="../media/image7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Галя\РАМКИ\1972510_784663004889105_6848829459417545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308" y="1071546"/>
            <a:ext cx="7040278" cy="4670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:\2019-2020\42380578_2891540354204705_7669147711735595008_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5033">
            <a:off x="6631145" y="261997"/>
            <a:ext cx="2401415" cy="2457738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143108" y="4357694"/>
            <a:ext cx="54292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Kindergarten “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Detski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svyat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”, P.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Trambesh</a:t>
            </a:r>
            <a:endParaRPr lang="bg-BG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5" y="-1684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 descr="100_77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6779">
            <a:off x="64690" y="3802395"/>
            <a:ext cx="3357554" cy="2518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 descr="100_77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2714620"/>
            <a:ext cx="3071802" cy="230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100_77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3079">
            <a:off x="5882435" y="4903745"/>
            <a:ext cx="2428860" cy="1821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74298081_428318481193533_670170758244204544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4296">
            <a:off x="512657" y="1159570"/>
            <a:ext cx="1857370" cy="247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 descr="76726100_1104240006574845_3101028707687464960_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8353">
            <a:off x="6582397" y="159496"/>
            <a:ext cx="2146377" cy="2861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 descr="77282914_531293004358723_6309563831228039168_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929454" y="3214686"/>
            <a:ext cx="157163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 descr="77313770_437245743860896_1980589770157326336_n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5045">
            <a:off x="2670417" y="125489"/>
            <a:ext cx="3238491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5467040"/>
            <a:ext cx="1616077" cy="139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2578564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-36512" y="2606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omic Sans MS" pitchFamily="66" charset="0"/>
              </a:rPr>
              <a:t>… </a:t>
            </a:r>
            <a:r>
              <a:rPr lang="en-US" sz="1600" dirty="0" smtClean="0">
                <a:latin typeface="Comic Sans MS" pitchFamily="66" charset="0"/>
              </a:rPr>
              <a:t>and the aunts tell</a:t>
            </a:r>
            <a:r>
              <a:rPr lang="bg-BG" sz="1600" dirty="0" smtClean="0">
                <a:latin typeface="Comic Sans MS" pitchFamily="66" charset="0"/>
              </a:rPr>
              <a:t>…</a:t>
            </a:r>
            <a:endParaRPr lang="bg-BG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747837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артина 5" descr="IMG_20191025_0915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4099">
            <a:off x="1928786" y="1809497"/>
            <a:ext cx="1949860" cy="259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IMG_20191025_09193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8331">
            <a:off x="144155" y="1827293"/>
            <a:ext cx="1499107" cy="199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IMG_20191025_09101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0630">
            <a:off x="288101" y="54748"/>
            <a:ext cx="1221388" cy="160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IMG_20191025_09112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42852"/>
            <a:ext cx="2428892" cy="18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Картина 12" descr="IMG_20200124_10230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6772">
            <a:off x="6540275" y="4822521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 descr="IMG_20200124_09072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8997">
            <a:off x="6340017" y="2942437"/>
            <a:ext cx="2643174" cy="198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Картина 16" descr="IMG_20191128_094436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0318">
            <a:off x="50048" y="3933362"/>
            <a:ext cx="2243222" cy="168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 descr="IMG_20191128_091015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4357694"/>
            <a:ext cx="228601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Картина 15" descr="IMG_20191128_094409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4748">
            <a:off x="4507150" y="4482963"/>
            <a:ext cx="1746374" cy="232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кръглен правоъгълник 17"/>
          <p:cNvSpPr/>
          <p:nvPr/>
        </p:nvSpPr>
        <p:spPr>
          <a:xfrm>
            <a:off x="214282" y="5929330"/>
            <a:ext cx="2917558" cy="7177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107504" y="5997379"/>
            <a:ext cx="306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Grandfather, uncle and aunt in group “Pinocchio”</a:t>
            </a:r>
            <a:endParaRPr lang="bg-BG" sz="1600" dirty="0" smtClean="0">
              <a:latin typeface="Comic Sans MS" pitchFamily="66" charset="0"/>
            </a:endParaRPr>
          </a:p>
        </p:txBody>
      </p:sp>
      <p:pic>
        <p:nvPicPr>
          <p:cNvPr id="21" name="Картина 20" descr="20200205_091855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8945">
            <a:off x="3977580" y="254753"/>
            <a:ext cx="2316710" cy="173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Картина 21" descr="85078475_864557667297799_3281530643946668032_n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4429124" y="3429000"/>
            <a:ext cx="185738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Картина 22" descr="20200205_092027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681769"/>
            <a:ext cx="2332903" cy="174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Картина 19" descr="20200205_093122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9158">
            <a:off x="6376639" y="214290"/>
            <a:ext cx="2767361" cy="207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1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 descr="100_7757 – Копие – Копие – Копи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5900">
            <a:off x="129949" y="36646"/>
            <a:ext cx="3280417" cy="246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100_7764 – Копие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428604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 descr="100_7762 – Копие – Копие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2264" y="214290"/>
            <a:ext cx="2071670" cy="201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 descr="83789159_576579272897753_9176996126748835840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4979">
            <a:off x="1178420" y="2484192"/>
            <a:ext cx="171451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 descr="83908484_2297139040578795_3528188652955893760_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177">
            <a:off x="3345280" y="3038137"/>
            <a:ext cx="3214678" cy="241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 descr="83997668_219029992599721_3490525612290867200_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257">
            <a:off x="118625" y="3949630"/>
            <a:ext cx="3214678" cy="241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100_776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785926"/>
            <a:ext cx="2143140" cy="16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Картина 11" descr="83940183_1047579682279137_778222454555279360_n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4572008"/>
            <a:ext cx="2357422" cy="176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5072074"/>
            <a:ext cx="14017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Картина 9" descr="83904316_645304519629130_538032477315268608_n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3593">
            <a:off x="7046184" y="2513577"/>
            <a:ext cx="1714494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Закръглен правоъгълник 14"/>
          <p:cNvSpPr/>
          <p:nvPr/>
        </p:nvSpPr>
        <p:spPr>
          <a:xfrm>
            <a:off x="-71469" y="6259286"/>
            <a:ext cx="5035356" cy="5987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Representatives of the local government tell</a:t>
            </a:r>
            <a:endParaRPr lang="bg-BG" dirty="0"/>
          </a:p>
        </p:txBody>
      </p:sp>
      <p:sp>
        <p:nvSpPr>
          <p:cNvPr id="16" name="Закръглен правоъгълник 15"/>
          <p:cNvSpPr/>
          <p:nvPr/>
        </p:nvSpPr>
        <p:spPr>
          <a:xfrm>
            <a:off x="4857752" y="6255451"/>
            <a:ext cx="4143404" cy="6429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21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 descr="IMG_20191126_0922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0"/>
            <a:ext cx="3238489" cy="2428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IMG_20191126_0919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768">
            <a:off x="160049" y="2651775"/>
            <a:ext cx="2635286" cy="197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 descr="IMG_20191126_10454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5399">
            <a:off x="2855007" y="2636031"/>
            <a:ext cx="2650709" cy="1988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 descr="IMG_20191126_10472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4357694"/>
            <a:ext cx="2333641" cy="175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кръглен правоъгълник 10"/>
          <p:cNvSpPr/>
          <p:nvPr/>
        </p:nvSpPr>
        <p:spPr>
          <a:xfrm>
            <a:off x="214282" y="6143644"/>
            <a:ext cx="4143404" cy="7143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28596" y="6201811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The Principal, Mrs. </a:t>
            </a:r>
            <a:r>
              <a:rPr lang="en-US" sz="1600" dirty="0" err="1" smtClean="0">
                <a:latin typeface="Comic Sans MS" pitchFamily="66" charset="0"/>
              </a:rPr>
              <a:t>Tonkova</a:t>
            </a:r>
            <a:r>
              <a:rPr lang="en-US" sz="1600" dirty="0" smtClean="0">
                <a:latin typeface="Comic Sans MS" pitchFamily="66" charset="0"/>
              </a:rPr>
              <a:t> tells</a:t>
            </a:r>
            <a:endParaRPr lang="bg-BG" sz="1600" dirty="0" smtClean="0">
              <a:latin typeface="Comic Sans MS" pitchFamily="66" charset="0"/>
            </a:endParaRPr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4786314" y="6143644"/>
            <a:ext cx="4143404" cy="7143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5000660" y="6212391"/>
            <a:ext cx="39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 smtClean="0">
                <a:latin typeface="Comic Sans MS" pitchFamily="66" charset="0"/>
              </a:rPr>
              <a:t>Г-жа Магдалена Аврамова – учител в </a:t>
            </a:r>
          </a:p>
          <a:p>
            <a:pPr algn="ctr"/>
            <a:r>
              <a:rPr lang="bg-BG" sz="1600" dirty="0" smtClean="0">
                <a:latin typeface="Comic Sans MS" pitchFamily="66" charset="0"/>
              </a:rPr>
              <a:t>ДГ “Детски свят” гр.П.Тръмбеш</a:t>
            </a:r>
            <a:endParaRPr lang="bg-BG" sz="1600" dirty="0">
              <a:latin typeface="Comic Sans MS" pitchFamily="66" charset="0"/>
            </a:endParaRPr>
          </a:p>
        </p:txBody>
      </p:sp>
      <p:pic>
        <p:nvPicPr>
          <p:cNvPr id="13" name="Картина 12" descr="20200203_08074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4180">
            <a:off x="3482219" y="508197"/>
            <a:ext cx="2397167" cy="1794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Картина 13" descr="20200203_09062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0"/>
            <a:ext cx="3428992" cy="25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Картина 15" descr="20200203_09100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2500306"/>
            <a:ext cx="2663452" cy="199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Картина 17" descr="20200203_09335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7637">
            <a:off x="7780600" y="3711733"/>
            <a:ext cx="1443923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Картина 18" descr="20200203_093414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0375">
            <a:off x="5288168" y="4215302"/>
            <a:ext cx="2214546" cy="1657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000636"/>
            <a:ext cx="747837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506"/>
            <a:ext cx="9171340" cy="687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 descr="20200130_0902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" y="96531"/>
            <a:ext cx="1318180" cy="176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 descr="20200130_0926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244">
            <a:off x="457572" y="3716194"/>
            <a:ext cx="1566855" cy="209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 descr="20200130_09384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571876"/>
            <a:ext cx="1813089" cy="1357298"/>
          </a:xfrm>
          <a:prstGeom prst="rect">
            <a:avLst/>
          </a:prstGeom>
        </p:spPr>
      </p:pic>
      <p:pic>
        <p:nvPicPr>
          <p:cNvPr id="9" name="Картина 8" descr="20200130_09553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4714884"/>
            <a:ext cx="2286016" cy="171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Картина 10" descr="20200130_09295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1434">
            <a:off x="103445" y="1786062"/>
            <a:ext cx="2714612" cy="203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артина 3" descr="20200130_09062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2209">
            <a:off x="2792600" y="2105036"/>
            <a:ext cx="1226190" cy="163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Картина 11" descr="IMG_20200120_09060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214314"/>
            <a:ext cx="3333741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Картина 13" descr="IMG_20200120_100306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9520">
            <a:off x="4420651" y="2973518"/>
            <a:ext cx="2786050" cy="208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Картина 15" descr="IMG_20200120_090956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958" y="2857496"/>
            <a:ext cx="1393023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Картина 16" descr="IMG_20200120_10021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5036355"/>
            <a:ext cx="2428892" cy="182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Закръглен правоъгълник 17"/>
          <p:cNvSpPr/>
          <p:nvPr/>
        </p:nvSpPr>
        <p:spPr>
          <a:xfrm>
            <a:off x="4786314" y="6143644"/>
            <a:ext cx="4143404" cy="7143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Закръглен правоъгълник 18"/>
          <p:cNvSpPr/>
          <p:nvPr/>
        </p:nvSpPr>
        <p:spPr>
          <a:xfrm>
            <a:off x="214282" y="6143644"/>
            <a:ext cx="4143404" cy="7143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Картина 4" descr="20200130_09094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285728"/>
            <a:ext cx="2500330" cy="18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Текстово поле 19"/>
          <p:cNvSpPr txBox="1"/>
          <p:nvPr/>
        </p:nvSpPr>
        <p:spPr>
          <a:xfrm>
            <a:off x="357158" y="6211669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The firefighter tells tales</a:t>
            </a:r>
            <a:endParaRPr lang="bg-BG" sz="1600" dirty="0" smtClean="0">
              <a:latin typeface="Comic Sans MS" pitchFamily="66" charset="0"/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4860032" y="6093296"/>
            <a:ext cx="4176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</a:rPr>
              <a:t>A</a:t>
            </a:r>
            <a:r>
              <a:rPr lang="en-US" sz="1600" dirty="0" smtClean="0">
                <a:latin typeface="Comic Sans MS" pitchFamily="66" charset="0"/>
              </a:rPr>
              <a:t>nd the doctor tells</a:t>
            </a:r>
            <a:endParaRPr lang="bg-BG" sz="1600" dirty="0" smtClean="0">
              <a:latin typeface="Comic Sans MS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071678"/>
            <a:ext cx="747837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" y="-357214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кръглен правоъгълник 5"/>
          <p:cNvSpPr/>
          <p:nvPr/>
        </p:nvSpPr>
        <p:spPr>
          <a:xfrm>
            <a:off x="214282" y="5997972"/>
            <a:ext cx="4143404" cy="7886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4786314" y="5997972"/>
            <a:ext cx="4143404" cy="7886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786314" y="5949280"/>
            <a:ext cx="425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the social worker tells</a:t>
            </a:r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28596" y="6068817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teacher tells</a:t>
            </a:r>
            <a:endParaRPr lang="bg-BG" dirty="0" smtClean="0"/>
          </a:p>
        </p:txBody>
      </p:sp>
      <p:pic>
        <p:nvPicPr>
          <p:cNvPr id="11" name="Картина 10" descr="IMG_20200206_0922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3238">
            <a:off x="-45098" y="134787"/>
            <a:ext cx="2637167" cy="197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 descr="IMG_20200206_0948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 rot="711792">
            <a:off x="2675193" y="4206309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Картина 13" descr="IMG_20200206_0948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28130">
            <a:off x="71382" y="2273700"/>
            <a:ext cx="185738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 descr="IMG_20200206_10062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84556">
            <a:off x="1367974" y="2056534"/>
            <a:ext cx="1910476" cy="13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Картина 15" descr="IMG_20200206_10064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8321">
            <a:off x="1628592" y="3267666"/>
            <a:ext cx="1594195" cy="163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Картина 17" descr="IMG_20200206_09250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3200">
            <a:off x="2444981" y="227934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4929198"/>
            <a:ext cx="747837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Картина 19" descr="84336373_184356302920349_4988846389682241536_n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572008"/>
            <a:ext cx="1904813" cy="142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Картина 16" descr="20200207_09115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2620">
            <a:off x="6102842" y="-325674"/>
            <a:ext cx="2928926" cy="219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Картина 20" descr="20200207_091247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-214338"/>
            <a:ext cx="171131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Картина 21" descr="20200207_09470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1637236"/>
            <a:ext cx="2357423" cy="314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Картина 22" descr="20200207_094941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2428868"/>
            <a:ext cx="200397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Картина 23" descr="20200207_113844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125420"/>
            <a:ext cx="2428892" cy="18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Картина 24" descr="20200207_114414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8226">
            <a:off x="4055715" y="4094664"/>
            <a:ext cx="1529383" cy="204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Картина 25" descr="20200207_082400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19896">
            <a:off x="3430593" y="1967740"/>
            <a:ext cx="1739509" cy="219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5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588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 descr="83263002_238803183946654_8636343916951502848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32128">
            <a:off x="200056" y="3818800"/>
            <a:ext cx="3143243" cy="215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84398054_3030928603593264_6699775203641131008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84436">
            <a:off x="261439" y="232243"/>
            <a:ext cx="2296221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 descr="84108867_477340189613818_157669555106217984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67543">
            <a:off x="1854606" y="2013522"/>
            <a:ext cx="1844288" cy="232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241"/>
          <a:stretch/>
        </p:blipFill>
        <p:spPr>
          <a:xfrm rot="1088026">
            <a:off x="7418458" y="425520"/>
            <a:ext cx="1429281" cy="206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2134">
            <a:off x="6626718" y="2839635"/>
            <a:ext cx="2468175" cy="13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Картина 12" descr="52581026_353297972186568_8589236496605642752_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565" y="2289014"/>
            <a:ext cx="2092570" cy="146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78458">
            <a:off x="3462106" y="-67377"/>
            <a:ext cx="2264802" cy="22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Картина 17" descr="84273488_2444664739119891_668068247198760960_n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2754">
            <a:off x="7132871" y="4698723"/>
            <a:ext cx="2000452" cy="149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Картина 18" descr="IMG_20191001_134534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6468">
            <a:off x="5716916" y="269993"/>
            <a:ext cx="1339445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Картина 19" descr="IMG_20191001_134518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079" y="4191365"/>
            <a:ext cx="1574011" cy="1871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Картина 21" descr="IMG_20191001_134608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3"/>
          <a:stretch>
            <a:fillRect/>
          </a:stretch>
        </p:blipFill>
        <p:spPr>
          <a:xfrm rot="21313111">
            <a:off x="3725002" y="4150804"/>
            <a:ext cx="1827068" cy="215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4" descr="84549590_161173641973548_6577049167447719936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142852"/>
            <a:ext cx="3286148" cy="184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84537367_626893068073718_1040494830054014976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44675">
            <a:off x="5530418" y="1633143"/>
            <a:ext cx="142876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83940749_189768548748384_3768018037626634240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8390">
            <a:off x="3704160" y="2089717"/>
            <a:ext cx="1857388" cy="263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 descr="20200128_11162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9056">
            <a:off x="6289582" y="90958"/>
            <a:ext cx="2737541" cy="204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Картина 12" descr="84052767_554966151762215_5307749055735005184_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5859">
            <a:off x="5100597" y="4213089"/>
            <a:ext cx="192880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 descr="84020765_792598684484841_3834524158801215488_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1578">
            <a:off x="7051386" y="2159524"/>
            <a:ext cx="150018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Картина 15" descr="84093168_571217880133717_4434263041143472128_n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500306"/>
            <a:ext cx="142876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Картина 10" descr="IMG_20191101_10312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5636">
            <a:off x="7217016" y="4215812"/>
            <a:ext cx="1726947" cy="230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Картина 16" descr="83909850_2706202829501097_6437132215414423552_n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2597">
            <a:off x="1953227" y="1975376"/>
            <a:ext cx="1714499" cy="30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 descr="IMG_20191129_105906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7949">
            <a:off x="103744" y="4543600"/>
            <a:ext cx="2242495" cy="168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Картина 17" descr="82627191_123923588936092_5446680467392692224_n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3792">
            <a:off x="2245801" y="4906075"/>
            <a:ext cx="2521842" cy="189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Картина 19" descr="IMG_20191016_095409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2658">
            <a:off x="10178" y="142852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 descr="85110832_537080970239563_2002750079122800640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064">
            <a:off x="4860446" y="3772128"/>
            <a:ext cx="3852636" cy="2889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015" y="110454"/>
            <a:ext cx="4374225" cy="3280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User\Desktop\ППУП-2019-2020г\Снимки\Декември\13.12.2019г. мама Роси КОЛЕДНИТЕ ВЪЛНЕНИЯ НА ВРАБЧО\IMG_20191213_0917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9549">
            <a:off x="409657" y="3771470"/>
            <a:ext cx="3763810" cy="282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54" y="1934631"/>
            <a:ext cx="1987206" cy="171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047262"/>
            <a:ext cx="1062746" cy="142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иране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иране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6" name="Picture 3" descr="D:\Галя\РАМКИ\1972510_784663004889105_684882945941754522_n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pic>
            <p:nvPicPr>
              <p:cNvPr id="7" name="Picture 4" descr="H:\2019-2020\42380578_2891540354204705_7669147711735595008_n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85033">
                <a:off x="6631145" y="261997"/>
                <a:ext cx="2401415" cy="2457738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Картина 3" descr="_6529-32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225" y="906873"/>
              <a:ext cx="7286675" cy="53796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H:\2019-2020\42380578_2891540354204705_7669147711735595008_n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85033">
              <a:off x="6612298" y="261998"/>
              <a:ext cx="2401415" cy="2457738"/>
            </a:xfrm>
            <a:prstGeom prst="rect">
              <a:avLst/>
            </a:prstGeom>
            <a:noFill/>
          </p:spPr>
        </p:pic>
      </p:grpSp>
      <p:sp>
        <p:nvSpPr>
          <p:cNvPr id="8" name="Текстово поле 7"/>
          <p:cNvSpPr txBox="1"/>
          <p:nvPr/>
        </p:nvSpPr>
        <p:spPr>
          <a:xfrm>
            <a:off x="1928794" y="235743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1" name="Картина 10" descr="84080679_1123378954669136_4020101406374494208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0979">
            <a:off x="4471073" y="2059882"/>
            <a:ext cx="4458374" cy="236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5357850"/>
            <a:ext cx="785818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Картина 9" descr="84340045_521936388450281_9179192006088327168_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1996">
            <a:off x="306335" y="1856851"/>
            <a:ext cx="435771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8582"/>
            <a:ext cx="14017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авоъгълник 14"/>
          <p:cNvSpPr/>
          <p:nvPr/>
        </p:nvSpPr>
        <p:spPr>
          <a:xfrm>
            <a:off x="-1971565" y="4286256"/>
            <a:ext cx="1266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“Morning story” is an effective and innovative practice in kindergarten</a:t>
            </a:r>
            <a:endParaRPr lang="bg-BG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Галя\РАМКИ\1972510_784663004889105_6848829459417545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Картина 2" descr="_6529-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5" y="906873"/>
            <a:ext cx="7286675" cy="537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:\2019-2020\42380578_2891540354204705_7669147711735595008_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5033">
            <a:off x="6631145" y="261997"/>
            <a:ext cx="2401415" cy="2457738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857356" y="785794"/>
            <a:ext cx="5143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Kindergarten “</a:t>
            </a:r>
            <a:r>
              <a:rPr lang="en-US" sz="2400" dirty="0" err="1" smtClean="0">
                <a:latin typeface="Comic Sans MS" pitchFamily="66" charset="0"/>
              </a:rPr>
              <a:t>Detski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svyat</a:t>
            </a:r>
            <a:r>
              <a:rPr lang="en-US" sz="2400" dirty="0" smtClean="0">
                <a:latin typeface="Comic Sans MS" pitchFamily="66" charset="0"/>
              </a:rPr>
              <a:t>”</a:t>
            </a:r>
            <a:endParaRPr lang="bg-BG" sz="2400" dirty="0" smtClean="0">
              <a:latin typeface="Comic Sans MS" pitchFamily="66" charset="0"/>
            </a:endParaRPr>
          </a:p>
          <a:p>
            <a:pPr algn="ctr"/>
            <a:r>
              <a:rPr lang="bg-BG" sz="2400" dirty="0" smtClean="0">
                <a:latin typeface="Comic Sans MS" pitchFamily="66" charset="0"/>
              </a:rPr>
              <a:t> </a:t>
            </a:r>
          </a:p>
          <a:p>
            <a:pPr algn="ctr"/>
            <a:endParaRPr lang="bg-BG" sz="2400" b="1" dirty="0" smtClean="0">
              <a:latin typeface="Comic Sans MS" pitchFamily="66" charset="0"/>
            </a:endParaRPr>
          </a:p>
          <a:p>
            <a:pPr algn="ctr"/>
            <a:r>
              <a:rPr lang="bg-BG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PEDAGOGICAL PRACTICE</a:t>
            </a:r>
            <a:r>
              <a:rPr lang="bg-BG" sz="24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“MORNING STORY”</a:t>
            </a:r>
            <a:r>
              <a:rPr lang="bg-BG" sz="2400" b="1" dirty="0" smtClean="0">
                <a:latin typeface="Comic Sans MS" pitchFamily="66" charset="0"/>
              </a:rPr>
              <a:t> </a:t>
            </a:r>
          </a:p>
          <a:p>
            <a:pPr algn="ctr"/>
            <a:endParaRPr lang="bg-BG" sz="2400" b="1" dirty="0" smtClean="0">
              <a:latin typeface="Comic Sans MS" pitchFamily="66" charset="0"/>
            </a:endParaRPr>
          </a:p>
          <a:p>
            <a:pPr algn="ctr"/>
            <a:r>
              <a:rPr lang="en-US" sz="2400" i="1" dirty="0" smtClean="0">
                <a:latin typeface="Comic Sans MS" pitchFamily="66" charset="0"/>
              </a:rPr>
              <a:t>Goal-setting psychological and</a:t>
            </a: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pedagogical and methodological practical-applied model for the work of the teacher with</a:t>
            </a:r>
            <a:r>
              <a:rPr lang="ru-RU" sz="2400" i="1" dirty="0" smtClean="0">
                <a:latin typeface="Comic Sans MS" pitchFamily="66" charset="0"/>
              </a:rPr>
              <a:t> 3-5-</a:t>
            </a:r>
            <a:r>
              <a:rPr lang="en-US" sz="2400" i="1" dirty="0" smtClean="0">
                <a:latin typeface="Comic Sans MS" pitchFamily="66" charset="0"/>
              </a:rPr>
              <a:t>year-old children in</a:t>
            </a: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kindergarten</a:t>
            </a:r>
            <a:r>
              <a:rPr lang="ru-RU" sz="2400" i="1" dirty="0" smtClean="0">
                <a:latin typeface="Comic Sans MS" pitchFamily="66" charset="0"/>
              </a:rPr>
              <a:t> </a:t>
            </a:r>
            <a:endParaRPr lang="bg-BG" sz="2400" i="1" dirty="0">
              <a:latin typeface="Comic Sans MS" pitchFamily="66" charset="0"/>
            </a:endParaRPr>
          </a:p>
        </p:txBody>
      </p:sp>
      <p:pic>
        <p:nvPicPr>
          <p:cNvPr id="6" name="Picture 3" descr="D:\PINTERES\0c7d94dd2b60ff21952dcfbd75ebf8e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357694"/>
            <a:ext cx="2075158" cy="277152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714620"/>
            <a:ext cx="844474" cy="112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579690"/>
            <a:ext cx="14017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2047">
            <a:off x="241563" y="3448952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241"/>
          <a:stretch/>
        </p:blipFill>
        <p:spPr>
          <a:xfrm rot="549294">
            <a:off x="7286933" y="707224"/>
            <a:ext cx="1661130" cy="2405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6739">
            <a:off x="403144" y="764704"/>
            <a:ext cx="1402254" cy="2139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1071546"/>
            <a:ext cx="4831796" cy="264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2325" y="3140968"/>
            <a:ext cx="2013771" cy="1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Картина 11" descr="83943705_1515944775225242_2287654033168531456_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1131">
            <a:off x="5528476" y="3813840"/>
            <a:ext cx="3370117" cy="2028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Картина 2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956" y="4891787"/>
            <a:ext cx="2324456" cy="166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Закръглен правоъгълник 12"/>
          <p:cNvSpPr/>
          <p:nvPr/>
        </p:nvSpPr>
        <p:spPr>
          <a:xfrm>
            <a:off x="2928926" y="357166"/>
            <a:ext cx="3286148" cy="571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3000364" y="42860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Educational environment</a:t>
            </a:r>
            <a:endParaRPr lang="bg-B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_6529-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40122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2952328" cy="369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1655">
            <a:off x="6142977" y="224336"/>
            <a:ext cx="2993620" cy="287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000372"/>
            <a:ext cx="338296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63" y="3027693"/>
            <a:ext cx="33353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4372">
            <a:off x="5433983" y="2070125"/>
            <a:ext cx="2346665" cy="21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5520489"/>
            <a:ext cx="1000132" cy="133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кръглен правоъгълник 11"/>
          <p:cNvSpPr/>
          <p:nvPr/>
        </p:nvSpPr>
        <p:spPr>
          <a:xfrm>
            <a:off x="214282" y="214290"/>
            <a:ext cx="3286148" cy="571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357158" y="2857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Educational environment</a:t>
            </a:r>
            <a:endParaRPr lang="bg-BG" dirty="0">
              <a:latin typeface="Comic Sans MS" pitchFamily="66" charset="0"/>
            </a:endParaRPr>
          </a:p>
        </p:txBody>
      </p:sp>
      <p:pic>
        <p:nvPicPr>
          <p:cNvPr id="14" name="Картина 13" descr="85138798_2691489397637000_7254906937899220992_n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24">
            <a:off x="5570530" y="4030792"/>
            <a:ext cx="3357562" cy="2513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_6529-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0643">
            <a:off x="354638" y="1540088"/>
            <a:ext cx="2942047" cy="237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7464">
            <a:off x="2610220" y="-333124"/>
            <a:ext cx="4314039" cy="3565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716" y="2726359"/>
            <a:ext cx="2743796" cy="205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594" y="4418560"/>
            <a:ext cx="3214286" cy="260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2863">
            <a:off x="6230463" y="3605436"/>
            <a:ext cx="2699476" cy="20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0572">
            <a:off x="59190" y="113250"/>
            <a:ext cx="1253507" cy="167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04" y="5414134"/>
            <a:ext cx="1082900" cy="144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918">
            <a:off x="6780877" y="354311"/>
            <a:ext cx="1777354" cy="236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22679"/>
            <a:ext cx="1740732" cy="130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6014408"/>
            <a:ext cx="630801" cy="84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219" y="2133605"/>
            <a:ext cx="23098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042" y="167804"/>
            <a:ext cx="265813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6381042" y="218031"/>
            <a:ext cx="284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Dad tells a fairy tale</a:t>
            </a:r>
            <a:endParaRPr lang="bg-BG" sz="1600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58" y="6136067"/>
            <a:ext cx="35972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85146" y="6251538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Participation of the family community</a:t>
            </a:r>
            <a:endParaRPr lang="bg-BG" dirty="0">
              <a:latin typeface="Comic Sans MS" pitchFamily="66" charset="0"/>
            </a:endParaRPr>
          </a:p>
        </p:txBody>
      </p:sp>
      <p:pic>
        <p:nvPicPr>
          <p:cNvPr id="21" name="Картина 20" descr="IMG_20191016_095425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875"/>
            <a:ext cx="3428992" cy="257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6" y="1"/>
            <a:ext cx="9150356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3" y="200493"/>
            <a:ext cx="2744561" cy="2058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9731">
            <a:off x="164260" y="1163560"/>
            <a:ext cx="2421873" cy="1816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262" y="2388820"/>
            <a:ext cx="2876202" cy="1617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9157">
            <a:off x="5568651" y="574911"/>
            <a:ext cx="3035829" cy="2276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7876">
            <a:off x="4773721" y="4224083"/>
            <a:ext cx="1768383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9277">
            <a:off x="222990" y="3697345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8648">
            <a:off x="3078459" y="3922570"/>
            <a:ext cx="1699188" cy="2801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2746">
            <a:off x="6700729" y="3140968"/>
            <a:ext cx="2112552" cy="2838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5651500"/>
            <a:ext cx="14017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5" y="8057"/>
            <a:ext cx="2418116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-108520" y="116632"/>
            <a:ext cx="2688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Mothers tell</a:t>
            </a:r>
            <a:endParaRPr lang="bg-BG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_6529-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Картина 2" descr="IMG_20191129_0902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4012">
            <a:off x="357158" y="357166"/>
            <a:ext cx="198240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Картина 3" descr="IMG_20191129_0908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57166"/>
            <a:ext cx="3309929" cy="2482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Картина 4" descr="IMG_20191129_09061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1970">
            <a:off x="5952598" y="919823"/>
            <a:ext cx="2952739" cy="221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 descr="IMG_20191129_0938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260">
            <a:off x="456047" y="2981044"/>
            <a:ext cx="2470513" cy="3294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 descr="IMG_20191129_09402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4357694"/>
            <a:ext cx="3071802" cy="2303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 descr="IMG_20191129_10400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365">
            <a:off x="6072198" y="4543974"/>
            <a:ext cx="2786050" cy="2089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 descr="IMG_20191129_10582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5592">
            <a:off x="3386119" y="2667437"/>
            <a:ext cx="1601461" cy="2135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Картина 10" descr="IMG_20191129_09390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8278">
            <a:off x="5274225" y="2939509"/>
            <a:ext cx="2428860" cy="1821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5786454"/>
            <a:ext cx="745601" cy="107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5796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 descr="100_77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0909">
            <a:off x="193907" y="3848528"/>
            <a:ext cx="2928958" cy="2196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 descr="100_77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723">
            <a:off x="3146825" y="4491712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73005974_490390611555526_6314718771235782656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1227">
            <a:off x="6368861" y="4774696"/>
            <a:ext cx="1446602" cy="1928802"/>
          </a:xfrm>
          <a:prstGeom prst="rect">
            <a:avLst/>
          </a:prstGeom>
        </p:spPr>
      </p:pic>
      <p:pic>
        <p:nvPicPr>
          <p:cNvPr id="8" name="Картина 7" descr="82288731_305542257051767_5585683042363506688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10" y="5238763"/>
            <a:ext cx="1214428" cy="161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 descr="81724578_2236297516674730_1708510304989609984_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7735">
            <a:off x="5031153" y="139596"/>
            <a:ext cx="3336102" cy="250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 descr="100_773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3" y="2071678"/>
            <a:ext cx="304802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73266314_485471555395451_786724552771108864_n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8254">
            <a:off x="5899744" y="2455267"/>
            <a:ext cx="2730475" cy="2047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427" y="847629"/>
            <a:ext cx="14017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Картина 6" descr="78392745_486545698879531_596400146565038080_n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6623">
            <a:off x="122548" y="168659"/>
            <a:ext cx="3419254" cy="2564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197" y="116632"/>
            <a:ext cx="272091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987824" y="111986"/>
            <a:ext cx="3079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With Grandma’s tales</a:t>
            </a:r>
            <a:endParaRPr lang="bg-BG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Картина 3" descr="20200108_0916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4242">
            <a:off x="127768" y="2760659"/>
            <a:ext cx="3123556" cy="2338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20200108_0918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9107">
            <a:off x="6215074" y="3286124"/>
            <a:ext cx="2663452" cy="199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20200108_0911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72" y="285728"/>
            <a:ext cx="3643306" cy="2727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 descr="20200108_0920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2175">
            <a:off x="7500958" y="4857760"/>
            <a:ext cx="1352541" cy="1806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 descr="20200108_09575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3274">
            <a:off x="3143240" y="3071810"/>
            <a:ext cx="2857488" cy="2139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 descr="20200108_08501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9403">
            <a:off x="160060" y="583426"/>
            <a:ext cx="2786050" cy="2085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 descr="20200108_09430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2551">
            <a:off x="1990672" y="4748813"/>
            <a:ext cx="2663452" cy="199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 descr="20200108_09143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3902">
            <a:off x="5214942" y="4809781"/>
            <a:ext cx="1533320" cy="204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Картина 11" descr="20200108_095743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547">
            <a:off x="7031712" y="667979"/>
            <a:ext cx="1871757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5540432"/>
            <a:ext cx="1000132" cy="13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129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User33468</dc:creator>
  <cp:lastModifiedBy>Георги Игнатов</cp:lastModifiedBy>
  <cp:revision>163</cp:revision>
  <dcterms:created xsi:type="dcterms:W3CDTF">2020-02-02T18:17:06Z</dcterms:created>
  <dcterms:modified xsi:type="dcterms:W3CDTF">2022-02-04T13:44:04Z</dcterms:modified>
</cp:coreProperties>
</file>