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7" r:id="rId2"/>
    <p:sldId id="276" r:id="rId3"/>
    <p:sldId id="264" r:id="rId4"/>
    <p:sldId id="271" r:id="rId5"/>
    <p:sldId id="267" r:id="rId6"/>
    <p:sldId id="263" r:id="rId7"/>
    <p:sldId id="272" r:id="rId8"/>
    <p:sldId id="265" r:id="rId9"/>
    <p:sldId id="266" r:id="rId10"/>
    <p:sldId id="268" r:id="rId11"/>
    <p:sldId id="260" r:id="rId12"/>
    <p:sldId id="261" r:id="rId13"/>
    <p:sldId id="262" r:id="rId14"/>
    <p:sldId id="275" r:id="rId15"/>
    <p:sldId id="274" r:id="rId16"/>
    <p:sldId id="273" r:id="rId17"/>
    <p:sldId id="269" r:id="rId18"/>
    <p:sldId id="258" r:id="rId19"/>
    <p:sldId id="277" r:id="rId20"/>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os vietos rezervavimo ženklas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E97164D-5C18-4F24-A9A4-841234C350BB}" type="datetimeFigureOut">
              <a:rPr lang="en-US" smtClean="0"/>
              <a:t>4/4/2022</a:t>
            </a:fld>
            <a:endParaRPr lang="en-US"/>
          </a:p>
        </p:txBody>
      </p:sp>
      <p:sp>
        <p:nvSpPr>
          <p:cNvPr id="4" name="Poraštės vietos rezervavimo ženklas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kaidrės numerio vietos rezervavimo ženklas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B746E2-5B2A-411C-86DF-2F88B8AB47D1}" type="slidenum">
              <a:rPr lang="en-US" smtClean="0"/>
              <a:t>‹#›</a:t>
            </a:fld>
            <a:endParaRPr lang="en-US"/>
          </a:p>
        </p:txBody>
      </p:sp>
    </p:spTree>
    <p:extLst>
      <p:ext uri="{BB962C8B-B14F-4D97-AF65-F5344CB8AC3E}">
        <p14:creationId xmlns:p14="http://schemas.microsoft.com/office/powerpoint/2010/main" val="39900748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B643E1-01BC-4243-91BE-789AFD81114C}" type="datetimeFigureOut">
              <a:rPr lang="lt-LT" smtClean="0"/>
              <a:t>2022-04-04</a:t>
            </a:fld>
            <a:endParaRPr lang="lt-LT"/>
          </a:p>
        </p:txBody>
      </p:sp>
      <p:sp>
        <p:nvSpPr>
          <p:cNvPr id="4" name="Skaidrės vaizdo vietos rezervavimo ženkla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lt-LT"/>
          </a:p>
        </p:txBody>
      </p:sp>
      <p:sp>
        <p:nvSpPr>
          <p:cNvPr id="6" name="Poraštės vietos rezervavimo ženkla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71B45A-B12A-4E53-8B22-CCA67D1BBE92}" type="slidenum">
              <a:rPr lang="lt-LT" smtClean="0"/>
              <a:t>‹#›</a:t>
            </a:fld>
            <a:endParaRPr lang="lt-LT"/>
          </a:p>
        </p:txBody>
      </p:sp>
    </p:spTree>
    <p:extLst>
      <p:ext uri="{BB962C8B-B14F-4D97-AF65-F5344CB8AC3E}">
        <p14:creationId xmlns:p14="http://schemas.microsoft.com/office/powerpoint/2010/main" val="1603675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DDC1339F-13EA-4383-BE9A-CB49853460E1}" type="slidenum">
              <a:rPr lang="lt-LT">
                <a:latin typeface="Arial" pitchFamily="34" charset="0"/>
              </a:rPr>
              <a:pPr/>
              <a:t>1</a:t>
            </a:fld>
            <a:endParaRPr lang="lt-LT">
              <a:latin typeface="Arial" pitchFamily="34" charset="0"/>
            </a:endParaRPr>
          </a:p>
        </p:txBody>
      </p:sp>
      <p:sp>
        <p:nvSpPr>
          <p:cNvPr id="30723" name="Rectangle 2"/>
          <p:cNvSpPr>
            <a:spLocks noGrp="1" noRot="1" noChangeAspect="1" noChangeArrowheads="1" noTextEdit="1"/>
          </p:cNvSpPr>
          <p:nvPr>
            <p:ph type="sldImg"/>
          </p:nvPr>
        </p:nvSpPr>
        <p:spPr>
          <a:xfrm>
            <a:off x="90488" y="744538"/>
            <a:ext cx="6616700" cy="3722687"/>
          </a:xfrm>
          <a:ln/>
        </p:spPr>
      </p:sp>
      <p:sp>
        <p:nvSpPr>
          <p:cNvPr id="30724" name="Rectangle 3"/>
          <p:cNvSpPr>
            <a:spLocks noGrp="1" noChangeArrowheads="1"/>
          </p:cNvSpPr>
          <p:nvPr>
            <p:ph type="body" idx="1"/>
          </p:nvPr>
        </p:nvSpPr>
        <p:spPr>
          <a:noFill/>
          <a:ln/>
        </p:spPr>
        <p:txBody>
          <a:bodyPr/>
          <a:lstStyle/>
          <a:p>
            <a:pPr eaLnBrk="1" hangingPunct="1"/>
            <a:endParaRPr lang="lt-LT">
              <a:latin typeface="Arial" pitchFamily="34" charset="0"/>
            </a:endParaRPr>
          </a:p>
        </p:txBody>
      </p:sp>
    </p:spTree>
    <p:extLst>
      <p:ext uri="{BB962C8B-B14F-4D97-AF65-F5344CB8AC3E}">
        <p14:creationId xmlns:p14="http://schemas.microsoft.com/office/powerpoint/2010/main" val="1422079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DDC1339F-13EA-4383-BE9A-CB49853460E1}" type="slidenum">
              <a:rPr lang="lt-LT">
                <a:solidFill>
                  <a:prstClr val="black"/>
                </a:solidFill>
                <a:latin typeface="Arial" pitchFamily="34" charset="0"/>
              </a:rPr>
              <a:pPr/>
              <a:t>11</a:t>
            </a:fld>
            <a:endParaRPr lang="lt-LT">
              <a:solidFill>
                <a:prstClr val="black"/>
              </a:solidFill>
              <a:latin typeface="Arial" pitchFamily="34" charset="0"/>
            </a:endParaRPr>
          </a:p>
        </p:txBody>
      </p:sp>
      <p:sp>
        <p:nvSpPr>
          <p:cNvPr id="30723" name="Rectangle 2"/>
          <p:cNvSpPr>
            <a:spLocks noGrp="1" noRot="1" noChangeAspect="1" noChangeArrowheads="1" noTextEdit="1"/>
          </p:cNvSpPr>
          <p:nvPr>
            <p:ph type="sldImg"/>
          </p:nvPr>
        </p:nvSpPr>
        <p:spPr>
          <a:xfrm>
            <a:off x="90488" y="744538"/>
            <a:ext cx="6616700" cy="3722687"/>
          </a:xfrm>
          <a:ln/>
        </p:spPr>
      </p:sp>
      <p:sp>
        <p:nvSpPr>
          <p:cNvPr id="30724" name="Rectangle 3"/>
          <p:cNvSpPr>
            <a:spLocks noGrp="1" noChangeArrowheads="1"/>
          </p:cNvSpPr>
          <p:nvPr>
            <p:ph type="body" idx="1"/>
          </p:nvPr>
        </p:nvSpPr>
        <p:spPr>
          <a:noFill/>
          <a:ln/>
        </p:spPr>
        <p:txBody>
          <a:bodyPr/>
          <a:lstStyle/>
          <a:p>
            <a:pPr eaLnBrk="1" hangingPunct="1"/>
            <a:endParaRPr lang="lt-LT">
              <a:latin typeface="Arial" pitchFamily="34" charset="0"/>
            </a:endParaRPr>
          </a:p>
        </p:txBody>
      </p:sp>
    </p:spTree>
    <p:extLst>
      <p:ext uri="{BB962C8B-B14F-4D97-AF65-F5344CB8AC3E}">
        <p14:creationId xmlns:p14="http://schemas.microsoft.com/office/powerpoint/2010/main" val="3387310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DDC1339F-13EA-4383-BE9A-CB49853460E1}" type="slidenum">
              <a:rPr lang="lt-LT">
                <a:solidFill>
                  <a:prstClr val="black"/>
                </a:solidFill>
                <a:latin typeface="Arial" pitchFamily="34" charset="0"/>
              </a:rPr>
              <a:pPr/>
              <a:t>12</a:t>
            </a:fld>
            <a:endParaRPr lang="lt-LT">
              <a:solidFill>
                <a:prstClr val="black"/>
              </a:solidFill>
              <a:latin typeface="Arial" pitchFamily="34" charset="0"/>
            </a:endParaRPr>
          </a:p>
        </p:txBody>
      </p:sp>
      <p:sp>
        <p:nvSpPr>
          <p:cNvPr id="30723" name="Rectangle 2"/>
          <p:cNvSpPr>
            <a:spLocks noGrp="1" noRot="1" noChangeAspect="1" noChangeArrowheads="1" noTextEdit="1"/>
          </p:cNvSpPr>
          <p:nvPr>
            <p:ph type="sldImg"/>
          </p:nvPr>
        </p:nvSpPr>
        <p:spPr>
          <a:xfrm>
            <a:off x="90488" y="744538"/>
            <a:ext cx="6616700" cy="3722687"/>
          </a:xfrm>
          <a:ln/>
        </p:spPr>
      </p:sp>
      <p:sp>
        <p:nvSpPr>
          <p:cNvPr id="30724" name="Rectangle 3"/>
          <p:cNvSpPr>
            <a:spLocks noGrp="1" noChangeArrowheads="1"/>
          </p:cNvSpPr>
          <p:nvPr>
            <p:ph type="body" idx="1"/>
          </p:nvPr>
        </p:nvSpPr>
        <p:spPr>
          <a:noFill/>
          <a:ln/>
        </p:spPr>
        <p:txBody>
          <a:bodyPr/>
          <a:lstStyle/>
          <a:p>
            <a:pPr eaLnBrk="1" hangingPunct="1"/>
            <a:endParaRPr lang="lt-LT">
              <a:latin typeface="Arial" pitchFamily="34" charset="0"/>
            </a:endParaRPr>
          </a:p>
        </p:txBody>
      </p:sp>
    </p:spTree>
    <p:extLst>
      <p:ext uri="{BB962C8B-B14F-4D97-AF65-F5344CB8AC3E}">
        <p14:creationId xmlns:p14="http://schemas.microsoft.com/office/powerpoint/2010/main" val="2208131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DDC1339F-13EA-4383-BE9A-CB49853460E1}" type="slidenum">
              <a:rPr lang="lt-LT">
                <a:solidFill>
                  <a:prstClr val="black"/>
                </a:solidFill>
                <a:latin typeface="Arial" pitchFamily="34" charset="0"/>
              </a:rPr>
              <a:pPr/>
              <a:t>13</a:t>
            </a:fld>
            <a:endParaRPr lang="lt-LT">
              <a:solidFill>
                <a:prstClr val="black"/>
              </a:solidFill>
              <a:latin typeface="Arial" pitchFamily="34" charset="0"/>
            </a:endParaRPr>
          </a:p>
        </p:txBody>
      </p:sp>
      <p:sp>
        <p:nvSpPr>
          <p:cNvPr id="30723" name="Rectangle 2"/>
          <p:cNvSpPr>
            <a:spLocks noGrp="1" noRot="1" noChangeAspect="1" noChangeArrowheads="1" noTextEdit="1"/>
          </p:cNvSpPr>
          <p:nvPr>
            <p:ph type="sldImg"/>
          </p:nvPr>
        </p:nvSpPr>
        <p:spPr>
          <a:xfrm>
            <a:off x="90488" y="744538"/>
            <a:ext cx="6616700" cy="3722687"/>
          </a:xfrm>
          <a:ln/>
        </p:spPr>
      </p:sp>
      <p:sp>
        <p:nvSpPr>
          <p:cNvPr id="30724" name="Rectangle 3"/>
          <p:cNvSpPr>
            <a:spLocks noGrp="1" noChangeArrowheads="1"/>
          </p:cNvSpPr>
          <p:nvPr>
            <p:ph type="body" idx="1"/>
          </p:nvPr>
        </p:nvSpPr>
        <p:spPr>
          <a:noFill/>
          <a:ln/>
        </p:spPr>
        <p:txBody>
          <a:bodyPr/>
          <a:lstStyle/>
          <a:p>
            <a:pPr eaLnBrk="1" hangingPunct="1"/>
            <a:endParaRPr lang="lt-LT">
              <a:latin typeface="Arial" pitchFamily="34" charset="0"/>
            </a:endParaRPr>
          </a:p>
        </p:txBody>
      </p:sp>
    </p:spTree>
    <p:extLst>
      <p:ext uri="{BB962C8B-B14F-4D97-AF65-F5344CB8AC3E}">
        <p14:creationId xmlns:p14="http://schemas.microsoft.com/office/powerpoint/2010/main" val="1111332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DDC1339F-13EA-4383-BE9A-CB49853460E1}" type="slidenum">
              <a:rPr lang="lt-LT">
                <a:solidFill>
                  <a:prstClr val="black"/>
                </a:solidFill>
                <a:latin typeface="Arial" pitchFamily="34" charset="0"/>
              </a:rPr>
              <a:pPr/>
              <a:t>14</a:t>
            </a:fld>
            <a:endParaRPr lang="lt-LT">
              <a:solidFill>
                <a:prstClr val="black"/>
              </a:solidFill>
              <a:latin typeface="Arial" pitchFamily="34" charset="0"/>
            </a:endParaRPr>
          </a:p>
        </p:txBody>
      </p:sp>
      <p:sp>
        <p:nvSpPr>
          <p:cNvPr id="30723" name="Rectangle 2"/>
          <p:cNvSpPr>
            <a:spLocks noGrp="1" noRot="1" noChangeAspect="1" noChangeArrowheads="1" noTextEdit="1"/>
          </p:cNvSpPr>
          <p:nvPr>
            <p:ph type="sldImg"/>
          </p:nvPr>
        </p:nvSpPr>
        <p:spPr>
          <a:xfrm>
            <a:off x="90488" y="744538"/>
            <a:ext cx="6616700" cy="3722687"/>
          </a:xfrm>
          <a:ln/>
        </p:spPr>
      </p:sp>
      <p:sp>
        <p:nvSpPr>
          <p:cNvPr id="30724" name="Rectangle 3"/>
          <p:cNvSpPr>
            <a:spLocks noGrp="1" noChangeArrowheads="1"/>
          </p:cNvSpPr>
          <p:nvPr>
            <p:ph type="body" idx="1"/>
          </p:nvPr>
        </p:nvSpPr>
        <p:spPr>
          <a:noFill/>
          <a:ln/>
        </p:spPr>
        <p:txBody>
          <a:bodyPr/>
          <a:lstStyle/>
          <a:p>
            <a:pPr eaLnBrk="1" hangingPunct="1"/>
            <a:endParaRPr lang="lt-LT">
              <a:latin typeface="Arial" pitchFamily="34" charset="0"/>
            </a:endParaRPr>
          </a:p>
        </p:txBody>
      </p:sp>
    </p:spTree>
    <p:extLst>
      <p:ext uri="{BB962C8B-B14F-4D97-AF65-F5344CB8AC3E}">
        <p14:creationId xmlns:p14="http://schemas.microsoft.com/office/powerpoint/2010/main" val="3527373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DDC1339F-13EA-4383-BE9A-CB49853460E1}" type="slidenum">
              <a:rPr lang="lt-LT">
                <a:solidFill>
                  <a:prstClr val="black"/>
                </a:solidFill>
                <a:latin typeface="Arial" pitchFamily="34" charset="0"/>
              </a:rPr>
              <a:pPr/>
              <a:t>15</a:t>
            </a:fld>
            <a:endParaRPr lang="lt-LT">
              <a:solidFill>
                <a:prstClr val="black"/>
              </a:solidFill>
              <a:latin typeface="Arial" pitchFamily="34" charset="0"/>
            </a:endParaRPr>
          </a:p>
        </p:txBody>
      </p:sp>
      <p:sp>
        <p:nvSpPr>
          <p:cNvPr id="30723" name="Rectangle 2"/>
          <p:cNvSpPr>
            <a:spLocks noGrp="1" noRot="1" noChangeAspect="1" noChangeArrowheads="1" noTextEdit="1"/>
          </p:cNvSpPr>
          <p:nvPr>
            <p:ph type="sldImg"/>
          </p:nvPr>
        </p:nvSpPr>
        <p:spPr>
          <a:xfrm>
            <a:off x="90488" y="744538"/>
            <a:ext cx="6616700" cy="3722687"/>
          </a:xfrm>
          <a:ln/>
        </p:spPr>
      </p:sp>
      <p:sp>
        <p:nvSpPr>
          <p:cNvPr id="30724" name="Rectangle 3"/>
          <p:cNvSpPr>
            <a:spLocks noGrp="1" noChangeArrowheads="1"/>
          </p:cNvSpPr>
          <p:nvPr>
            <p:ph type="body" idx="1"/>
          </p:nvPr>
        </p:nvSpPr>
        <p:spPr>
          <a:noFill/>
          <a:ln/>
        </p:spPr>
        <p:txBody>
          <a:bodyPr/>
          <a:lstStyle/>
          <a:p>
            <a:pPr eaLnBrk="1" hangingPunct="1"/>
            <a:endParaRPr lang="lt-LT">
              <a:latin typeface="Arial" pitchFamily="34" charset="0"/>
            </a:endParaRPr>
          </a:p>
        </p:txBody>
      </p:sp>
    </p:spTree>
    <p:extLst>
      <p:ext uri="{BB962C8B-B14F-4D97-AF65-F5344CB8AC3E}">
        <p14:creationId xmlns:p14="http://schemas.microsoft.com/office/powerpoint/2010/main" val="3562155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DDC1339F-13EA-4383-BE9A-CB49853460E1}" type="slidenum">
              <a:rPr lang="lt-LT">
                <a:solidFill>
                  <a:prstClr val="black"/>
                </a:solidFill>
                <a:latin typeface="Arial" pitchFamily="34" charset="0"/>
              </a:rPr>
              <a:pPr/>
              <a:t>16</a:t>
            </a:fld>
            <a:endParaRPr lang="lt-LT">
              <a:solidFill>
                <a:prstClr val="black"/>
              </a:solidFill>
              <a:latin typeface="Arial" pitchFamily="34" charset="0"/>
            </a:endParaRPr>
          </a:p>
        </p:txBody>
      </p:sp>
      <p:sp>
        <p:nvSpPr>
          <p:cNvPr id="30723" name="Rectangle 2"/>
          <p:cNvSpPr>
            <a:spLocks noGrp="1" noRot="1" noChangeAspect="1" noChangeArrowheads="1" noTextEdit="1"/>
          </p:cNvSpPr>
          <p:nvPr>
            <p:ph type="sldImg"/>
          </p:nvPr>
        </p:nvSpPr>
        <p:spPr>
          <a:xfrm>
            <a:off x="90488" y="744538"/>
            <a:ext cx="6616700" cy="3722687"/>
          </a:xfrm>
          <a:ln/>
        </p:spPr>
      </p:sp>
      <p:sp>
        <p:nvSpPr>
          <p:cNvPr id="30724" name="Rectangle 3"/>
          <p:cNvSpPr>
            <a:spLocks noGrp="1" noChangeArrowheads="1"/>
          </p:cNvSpPr>
          <p:nvPr>
            <p:ph type="body" idx="1"/>
          </p:nvPr>
        </p:nvSpPr>
        <p:spPr>
          <a:noFill/>
          <a:ln/>
        </p:spPr>
        <p:txBody>
          <a:bodyPr/>
          <a:lstStyle/>
          <a:p>
            <a:pPr eaLnBrk="1" hangingPunct="1"/>
            <a:endParaRPr lang="lt-LT">
              <a:latin typeface="Arial" pitchFamily="34" charset="0"/>
            </a:endParaRPr>
          </a:p>
        </p:txBody>
      </p:sp>
    </p:spTree>
    <p:extLst>
      <p:ext uri="{BB962C8B-B14F-4D97-AF65-F5344CB8AC3E}">
        <p14:creationId xmlns:p14="http://schemas.microsoft.com/office/powerpoint/2010/main" val="14530929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DDC1339F-13EA-4383-BE9A-CB49853460E1}" type="slidenum">
              <a:rPr lang="lt-LT">
                <a:solidFill>
                  <a:prstClr val="black"/>
                </a:solidFill>
                <a:latin typeface="Arial" pitchFamily="34" charset="0"/>
              </a:rPr>
              <a:pPr/>
              <a:t>17</a:t>
            </a:fld>
            <a:endParaRPr lang="lt-LT">
              <a:solidFill>
                <a:prstClr val="black"/>
              </a:solidFill>
              <a:latin typeface="Arial" pitchFamily="34" charset="0"/>
            </a:endParaRPr>
          </a:p>
        </p:txBody>
      </p:sp>
      <p:sp>
        <p:nvSpPr>
          <p:cNvPr id="30723" name="Rectangle 2"/>
          <p:cNvSpPr>
            <a:spLocks noGrp="1" noRot="1" noChangeAspect="1" noChangeArrowheads="1" noTextEdit="1"/>
          </p:cNvSpPr>
          <p:nvPr>
            <p:ph type="sldImg"/>
          </p:nvPr>
        </p:nvSpPr>
        <p:spPr>
          <a:xfrm>
            <a:off x="90488" y="744538"/>
            <a:ext cx="6616700" cy="3722687"/>
          </a:xfrm>
          <a:ln/>
        </p:spPr>
      </p:sp>
      <p:sp>
        <p:nvSpPr>
          <p:cNvPr id="30724" name="Rectangle 3"/>
          <p:cNvSpPr>
            <a:spLocks noGrp="1" noChangeArrowheads="1"/>
          </p:cNvSpPr>
          <p:nvPr>
            <p:ph type="body" idx="1"/>
          </p:nvPr>
        </p:nvSpPr>
        <p:spPr>
          <a:noFill/>
          <a:ln/>
        </p:spPr>
        <p:txBody>
          <a:bodyPr/>
          <a:lstStyle/>
          <a:p>
            <a:pPr eaLnBrk="1" hangingPunct="1"/>
            <a:endParaRPr lang="lt-LT">
              <a:latin typeface="Arial" pitchFamily="34" charset="0"/>
            </a:endParaRPr>
          </a:p>
        </p:txBody>
      </p:sp>
    </p:spTree>
    <p:extLst>
      <p:ext uri="{BB962C8B-B14F-4D97-AF65-F5344CB8AC3E}">
        <p14:creationId xmlns:p14="http://schemas.microsoft.com/office/powerpoint/2010/main" val="149414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DDC1339F-13EA-4383-BE9A-CB49853460E1}" type="slidenum">
              <a:rPr lang="lt-LT">
                <a:solidFill>
                  <a:prstClr val="black"/>
                </a:solidFill>
                <a:latin typeface="Arial" pitchFamily="34" charset="0"/>
              </a:rPr>
              <a:pPr/>
              <a:t>3</a:t>
            </a:fld>
            <a:endParaRPr lang="lt-LT">
              <a:solidFill>
                <a:prstClr val="black"/>
              </a:solidFill>
              <a:latin typeface="Arial" pitchFamily="34" charset="0"/>
            </a:endParaRPr>
          </a:p>
        </p:txBody>
      </p:sp>
      <p:sp>
        <p:nvSpPr>
          <p:cNvPr id="30723" name="Rectangle 2"/>
          <p:cNvSpPr>
            <a:spLocks noGrp="1" noRot="1" noChangeAspect="1" noChangeArrowheads="1" noTextEdit="1"/>
          </p:cNvSpPr>
          <p:nvPr>
            <p:ph type="sldImg"/>
          </p:nvPr>
        </p:nvSpPr>
        <p:spPr>
          <a:xfrm>
            <a:off x="90488" y="744538"/>
            <a:ext cx="6616700" cy="3722687"/>
          </a:xfrm>
          <a:ln/>
        </p:spPr>
      </p:sp>
      <p:sp>
        <p:nvSpPr>
          <p:cNvPr id="30724" name="Rectangle 3"/>
          <p:cNvSpPr>
            <a:spLocks noGrp="1" noChangeArrowheads="1"/>
          </p:cNvSpPr>
          <p:nvPr>
            <p:ph type="body" idx="1"/>
          </p:nvPr>
        </p:nvSpPr>
        <p:spPr>
          <a:noFill/>
          <a:ln/>
        </p:spPr>
        <p:txBody>
          <a:bodyPr/>
          <a:lstStyle/>
          <a:p>
            <a:pPr eaLnBrk="1" hangingPunct="1"/>
            <a:endParaRPr lang="lt-LT">
              <a:latin typeface="Arial" pitchFamily="34" charset="0"/>
            </a:endParaRPr>
          </a:p>
        </p:txBody>
      </p:sp>
    </p:spTree>
    <p:extLst>
      <p:ext uri="{BB962C8B-B14F-4D97-AF65-F5344CB8AC3E}">
        <p14:creationId xmlns:p14="http://schemas.microsoft.com/office/powerpoint/2010/main" val="2829539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DDC1339F-13EA-4383-BE9A-CB49853460E1}" type="slidenum">
              <a:rPr lang="lt-LT">
                <a:solidFill>
                  <a:prstClr val="black"/>
                </a:solidFill>
                <a:latin typeface="Arial" pitchFamily="34" charset="0"/>
              </a:rPr>
              <a:pPr/>
              <a:t>4</a:t>
            </a:fld>
            <a:endParaRPr lang="lt-LT">
              <a:solidFill>
                <a:prstClr val="black"/>
              </a:solidFill>
              <a:latin typeface="Arial" pitchFamily="34" charset="0"/>
            </a:endParaRPr>
          </a:p>
        </p:txBody>
      </p:sp>
      <p:sp>
        <p:nvSpPr>
          <p:cNvPr id="30723" name="Rectangle 2"/>
          <p:cNvSpPr>
            <a:spLocks noGrp="1" noRot="1" noChangeAspect="1" noChangeArrowheads="1" noTextEdit="1"/>
          </p:cNvSpPr>
          <p:nvPr>
            <p:ph type="sldImg"/>
          </p:nvPr>
        </p:nvSpPr>
        <p:spPr>
          <a:xfrm>
            <a:off x="90488" y="744538"/>
            <a:ext cx="6616700" cy="3722687"/>
          </a:xfrm>
          <a:ln/>
        </p:spPr>
      </p:sp>
      <p:sp>
        <p:nvSpPr>
          <p:cNvPr id="30724" name="Rectangle 3"/>
          <p:cNvSpPr>
            <a:spLocks noGrp="1" noChangeArrowheads="1"/>
          </p:cNvSpPr>
          <p:nvPr>
            <p:ph type="body" idx="1"/>
          </p:nvPr>
        </p:nvSpPr>
        <p:spPr>
          <a:noFill/>
          <a:ln/>
        </p:spPr>
        <p:txBody>
          <a:bodyPr/>
          <a:lstStyle/>
          <a:p>
            <a:pPr eaLnBrk="1" hangingPunct="1"/>
            <a:endParaRPr lang="lt-LT">
              <a:latin typeface="Arial" pitchFamily="34" charset="0"/>
            </a:endParaRPr>
          </a:p>
        </p:txBody>
      </p:sp>
    </p:spTree>
    <p:extLst>
      <p:ext uri="{BB962C8B-B14F-4D97-AF65-F5344CB8AC3E}">
        <p14:creationId xmlns:p14="http://schemas.microsoft.com/office/powerpoint/2010/main" val="2629373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DDC1339F-13EA-4383-BE9A-CB49853460E1}" type="slidenum">
              <a:rPr lang="lt-LT">
                <a:solidFill>
                  <a:prstClr val="black"/>
                </a:solidFill>
                <a:latin typeface="Arial" pitchFamily="34" charset="0"/>
              </a:rPr>
              <a:pPr/>
              <a:t>5</a:t>
            </a:fld>
            <a:endParaRPr lang="lt-LT">
              <a:solidFill>
                <a:prstClr val="black"/>
              </a:solidFill>
              <a:latin typeface="Arial" pitchFamily="34" charset="0"/>
            </a:endParaRPr>
          </a:p>
        </p:txBody>
      </p:sp>
      <p:sp>
        <p:nvSpPr>
          <p:cNvPr id="30723" name="Rectangle 2"/>
          <p:cNvSpPr>
            <a:spLocks noGrp="1" noRot="1" noChangeAspect="1" noChangeArrowheads="1" noTextEdit="1"/>
          </p:cNvSpPr>
          <p:nvPr>
            <p:ph type="sldImg"/>
          </p:nvPr>
        </p:nvSpPr>
        <p:spPr>
          <a:xfrm>
            <a:off x="90488" y="744538"/>
            <a:ext cx="6616700" cy="3722687"/>
          </a:xfrm>
          <a:ln/>
        </p:spPr>
      </p:sp>
      <p:sp>
        <p:nvSpPr>
          <p:cNvPr id="30724" name="Rectangle 3"/>
          <p:cNvSpPr>
            <a:spLocks noGrp="1" noChangeArrowheads="1"/>
          </p:cNvSpPr>
          <p:nvPr>
            <p:ph type="body" idx="1"/>
          </p:nvPr>
        </p:nvSpPr>
        <p:spPr>
          <a:noFill/>
          <a:ln/>
        </p:spPr>
        <p:txBody>
          <a:bodyPr/>
          <a:lstStyle/>
          <a:p>
            <a:pPr eaLnBrk="1" hangingPunct="1"/>
            <a:endParaRPr lang="lt-LT">
              <a:latin typeface="Arial" pitchFamily="34" charset="0"/>
            </a:endParaRPr>
          </a:p>
        </p:txBody>
      </p:sp>
    </p:spTree>
    <p:extLst>
      <p:ext uri="{BB962C8B-B14F-4D97-AF65-F5344CB8AC3E}">
        <p14:creationId xmlns:p14="http://schemas.microsoft.com/office/powerpoint/2010/main" val="1102139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DDC1339F-13EA-4383-BE9A-CB49853460E1}" type="slidenum">
              <a:rPr lang="lt-LT">
                <a:solidFill>
                  <a:prstClr val="black"/>
                </a:solidFill>
                <a:latin typeface="Arial" pitchFamily="34" charset="0"/>
              </a:rPr>
              <a:pPr/>
              <a:t>6</a:t>
            </a:fld>
            <a:endParaRPr lang="lt-LT">
              <a:solidFill>
                <a:prstClr val="black"/>
              </a:solidFill>
              <a:latin typeface="Arial" pitchFamily="34" charset="0"/>
            </a:endParaRPr>
          </a:p>
        </p:txBody>
      </p:sp>
      <p:sp>
        <p:nvSpPr>
          <p:cNvPr id="30723" name="Rectangle 2"/>
          <p:cNvSpPr>
            <a:spLocks noGrp="1" noRot="1" noChangeAspect="1" noChangeArrowheads="1" noTextEdit="1"/>
          </p:cNvSpPr>
          <p:nvPr>
            <p:ph type="sldImg"/>
          </p:nvPr>
        </p:nvSpPr>
        <p:spPr>
          <a:xfrm>
            <a:off x="90488" y="744538"/>
            <a:ext cx="6616700" cy="3722687"/>
          </a:xfrm>
          <a:ln/>
        </p:spPr>
      </p:sp>
      <p:sp>
        <p:nvSpPr>
          <p:cNvPr id="30724" name="Rectangle 3"/>
          <p:cNvSpPr>
            <a:spLocks noGrp="1" noChangeArrowheads="1"/>
          </p:cNvSpPr>
          <p:nvPr>
            <p:ph type="body" idx="1"/>
          </p:nvPr>
        </p:nvSpPr>
        <p:spPr>
          <a:noFill/>
          <a:ln/>
        </p:spPr>
        <p:txBody>
          <a:bodyPr/>
          <a:lstStyle/>
          <a:p>
            <a:pPr eaLnBrk="1" hangingPunct="1"/>
            <a:endParaRPr lang="lt-LT">
              <a:latin typeface="Arial" pitchFamily="34" charset="0"/>
            </a:endParaRPr>
          </a:p>
        </p:txBody>
      </p:sp>
    </p:spTree>
    <p:extLst>
      <p:ext uri="{BB962C8B-B14F-4D97-AF65-F5344CB8AC3E}">
        <p14:creationId xmlns:p14="http://schemas.microsoft.com/office/powerpoint/2010/main" val="1027165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DDC1339F-13EA-4383-BE9A-CB49853460E1}" type="slidenum">
              <a:rPr lang="lt-LT">
                <a:solidFill>
                  <a:prstClr val="black"/>
                </a:solidFill>
                <a:latin typeface="Arial" pitchFamily="34" charset="0"/>
              </a:rPr>
              <a:pPr/>
              <a:t>7</a:t>
            </a:fld>
            <a:endParaRPr lang="lt-LT">
              <a:solidFill>
                <a:prstClr val="black"/>
              </a:solidFill>
              <a:latin typeface="Arial" pitchFamily="34" charset="0"/>
            </a:endParaRPr>
          </a:p>
        </p:txBody>
      </p:sp>
      <p:sp>
        <p:nvSpPr>
          <p:cNvPr id="30723" name="Rectangle 2"/>
          <p:cNvSpPr>
            <a:spLocks noGrp="1" noRot="1" noChangeAspect="1" noChangeArrowheads="1" noTextEdit="1"/>
          </p:cNvSpPr>
          <p:nvPr>
            <p:ph type="sldImg"/>
          </p:nvPr>
        </p:nvSpPr>
        <p:spPr>
          <a:xfrm>
            <a:off x="90488" y="744538"/>
            <a:ext cx="6616700" cy="3722687"/>
          </a:xfrm>
          <a:ln/>
        </p:spPr>
      </p:sp>
      <p:sp>
        <p:nvSpPr>
          <p:cNvPr id="30724" name="Rectangle 3"/>
          <p:cNvSpPr>
            <a:spLocks noGrp="1" noChangeArrowheads="1"/>
          </p:cNvSpPr>
          <p:nvPr>
            <p:ph type="body" idx="1"/>
          </p:nvPr>
        </p:nvSpPr>
        <p:spPr>
          <a:noFill/>
          <a:ln/>
        </p:spPr>
        <p:txBody>
          <a:bodyPr/>
          <a:lstStyle/>
          <a:p>
            <a:pPr eaLnBrk="1" hangingPunct="1"/>
            <a:endParaRPr lang="lt-LT">
              <a:latin typeface="Arial" pitchFamily="34" charset="0"/>
            </a:endParaRPr>
          </a:p>
        </p:txBody>
      </p:sp>
    </p:spTree>
    <p:extLst>
      <p:ext uri="{BB962C8B-B14F-4D97-AF65-F5344CB8AC3E}">
        <p14:creationId xmlns:p14="http://schemas.microsoft.com/office/powerpoint/2010/main" val="376657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DDC1339F-13EA-4383-BE9A-CB49853460E1}" type="slidenum">
              <a:rPr lang="lt-LT">
                <a:solidFill>
                  <a:prstClr val="black"/>
                </a:solidFill>
                <a:latin typeface="Arial" pitchFamily="34" charset="0"/>
              </a:rPr>
              <a:pPr/>
              <a:t>8</a:t>
            </a:fld>
            <a:endParaRPr lang="lt-LT">
              <a:solidFill>
                <a:prstClr val="black"/>
              </a:solidFill>
              <a:latin typeface="Arial" pitchFamily="34" charset="0"/>
            </a:endParaRPr>
          </a:p>
        </p:txBody>
      </p:sp>
      <p:sp>
        <p:nvSpPr>
          <p:cNvPr id="30723" name="Rectangle 2"/>
          <p:cNvSpPr>
            <a:spLocks noGrp="1" noRot="1" noChangeAspect="1" noChangeArrowheads="1" noTextEdit="1"/>
          </p:cNvSpPr>
          <p:nvPr>
            <p:ph type="sldImg"/>
          </p:nvPr>
        </p:nvSpPr>
        <p:spPr>
          <a:xfrm>
            <a:off x="90488" y="744538"/>
            <a:ext cx="6616700" cy="3722687"/>
          </a:xfrm>
          <a:ln/>
        </p:spPr>
      </p:sp>
      <p:sp>
        <p:nvSpPr>
          <p:cNvPr id="30724" name="Rectangle 3"/>
          <p:cNvSpPr>
            <a:spLocks noGrp="1" noChangeArrowheads="1"/>
          </p:cNvSpPr>
          <p:nvPr>
            <p:ph type="body" idx="1"/>
          </p:nvPr>
        </p:nvSpPr>
        <p:spPr>
          <a:noFill/>
          <a:ln/>
        </p:spPr>
        <p:txBody>
          <a:bodyPr/>
          <a:lstStyle/>
          <a:p>
            <a:pPr eaLnBrk="1" hangingPunct="1"/>
            <a:endParaRPr lang="lt-LT">
              <a:latin typeface="Arial" pitchFamily="34" charset="0"/>
            </a:endParaRPr>
          </a:p>
        </p:txBody>
      </p:sp>
    </p:spTree>
    <p:extLst>
      <p:ext uri="{BB962C8B-B14F-4D97-AF65-F5344CB8AC3E}">
        <p14:creationId xmlns:p14="http://schemas.microsoft.com/office/powerpoint/2010/main" val="4217118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DDC1339F-13EA-4383-BE9A-CB49853460E1}" type="slidenum">
              <a:rPr lang="lt-LT">
                <a:solidFill>
                  <a:prstClr val="black"/>
                </a:solidFill>
                <a:latin typeface="Arial" pitchFamily="34" charset="0"/>
              </a:rPr>
              <a:pPr/>
              <a:t>9</a:t>
            </a:fld>
            <a:endParaRPr lang="lt-LT">
              <a:solidFill>
                <a:prstClr val="black"/>
              </a:solidFill>
              <a:latin typeface="Arial" pitchFamily="34" charset="0"/>
            </a:endParaRPr>
          </a:p>
        </p:txBody>
      </p:sp>
      <p:sp>
        <p:nvSpPr>
          <p:cNvPr id="30723" name="Rectangle 2"/>
          <p:cNvSpPr>
            <a:spLocks noGrp="1" noRot="1" noChangeAspect="1" noChangeArrowheads="1" noTextEdit="1"/>
          </p:cNvSpPr>
          <p:nvPr>
            <p:ph type="sldImg"/>
          </p:nvPr>
        </p:nvSpPr>
        <p:spPr>
          <a:xfrm>
            <a:off x="90488" y="744538"/>
            <a:ext cx="6616700" cy="3722687"/>
          </a:xfrm>
          <a:ln/>
        </p:spPr>
      </p:sp>
      <p:sp>
        <p:nvSpPr>
          <p:cNvPr id="30724" name="Rectangle 3"/>
          <p:cNvSpPr>
            <a:spLocks noGrp="1" noChangeArrowheads="1"/>
          </p:cNvSpPr>
          <p:nvPr>
            <p:ph type="body" idx="1"/>
          </p:nvPr>
        </p:nvSpPr>
        <p:spPr>
          <a:noFill/>
          <a:ln/>
        </p:spPr>
        <p:txBody>
          <a:bodyPr/>
          <a:lstStyle/>
          <a:p>
            <a:pPr eaLnBrk="1" hangingPunct="1"/>
            <a:endParaRPr lang="lt-LT">
              <a:latin typeface="Arial" pitchFamily="34" charset="0"/>
            </a:endParaRPr>
          </a:p>
        </p:txBody>
      </p:sp>
    </p:spTree>
    <p:extLst>
      <p:ext uri="{BB962C8B-B14F-4D97-AF65-F5344CB8AC3E}">
        <p14:creationId xmlns:p14="http://schemas.microsoft.com/office/powerpoint/2010/main" val="2439620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DDC1339F-13EA-4383-BE9A-CB49853460E1}" type="slidenum">
              <a:rPr lang="lt-LT">
                <a:solidFill>
                  <a:prstClr val="black"/>
                </a:solidFill>
                <a:latin typeface="Arial" pitchFamily="34" charset="0"/>
              </a:rPr>
              <a:pPr/>
              <a:t>10</a:t>
            </a:fld>
            <a:endParaRPr lang="lt-LT">
              <a:solidFill>
                <a:prstClr val="black"/>
              </a:solidFill>
              <a:latin typeface="Arial" pitchFamily="34" charset="0"/>
            </a:endParaRPr>
          </a:p>
        </p:txBody>
      </p:sp>
      <p:sp>
        <p:nvSpPr>
          <p:cNvPr id="30723" name="Rectangle 2"/>
          <p:cNvSpPr>
            <a:spLocks noGrp="1" noRot="1" noChangeAspect="1" noChangeArrowheads="1" noTextEdit="1"/>
          </p:cNvSpPr>
          <p:nvPr>
            <p:ph type="sldImg"/>
          </p:nvPr>
        </p:nvSpPr>
        <p:spPr>
          <a:xfrm>
            <a:off x="90488" y="744538"/>
            <a:ext cx="6616700" cy="3722687"/>
          </a:xfrm>
          <a:ln/>
        </p:spPr>
      </p:sp>
      <p:sp>
        <p:nvSpPr>
          <p:cNvPr id="30724" name="Rectangle 3"/>
          <p:cNvSpPr>
            <a:spLocks noGrp="1" noChangeArrowheads="1"/>
          </p:cNvSpPr>
          <p:nvPr>
            <p:ph type="body" idx="1"/>
          </p:nvPr>
        </p:nvSpPr>
        <p:spPr>
          <a:noFill/>
          <a:ln/>
        </p:spPr>
        <p:txBody>
          <a:bodyPr/>
          <a:lstStyle/>
          <a:p>
            <a:pPr eaLnBrk="1" hangingPunct="1"/>
            <a:endParaRPr lang="lt-LT">
              <a:latin typeface="Arial" pitchFamily="34" charset="0"/>
            </a:endParaRPr>
          </a:p>
        </p:txBody>
      </p:sp>
    </p:spTree>
    <p:extLst>
      <p:ext uri="{BB962C8B-B14F-4D97-AF65-F5344CB8AC3E}">
        <p14:creationId xmlns:p14="http://schemas.microsoft.com/office/powerpoint/2010/main" val="3451530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p:cNvSpPr>
            <a:spLocks noGrp="1"/>
          </p:cNvSpPr>
          <p:nvPr>
            <p:ph type="ctrTitle"/>
          </p:nvPr>
        </p:nvSpPr>
        <p:spPr>
          <a:xfrm>
            <a:off x="1524000" y="1122363"/>
            <a:ext cx="9144000" cy="2387600"/>
          </a:xfrm>
        </p:spPr>
        <p:txBody>
          <a:bodyPr anchor="b"/>
          <a:lstStyle>
            <a:lvl1pPr algn="ctr">
              <a:defRPr sz="6000"/>
            </a:lvl1pPr>
          </a:lstStyle>
          <a:p>
            <a:r>
              <a:rPr lang="lt-LT" smtClean="0"/>
              <a:t>Spustelėję redag. ruoš. pavad. stilių</a:t>
            </a:r>
            <a:endParaRPr lang="lt-LT"/>
          </a:p>
        </p:txBody>
      </p:sp>
      <p:sp>
        <p:nvSpPr>
          <p:cNvPr id="3" name="Antrinis pavadinima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smtClean="0"/>
              <a:t>Spustelėkite norėdami redaguoti šablono paantraštės stilių</a:t>
            </a:r>
            <a:endParaRPr lang="lt-LT"/>
          </a:p>
        </p:txBody>
      </p:sp>
      <p:sp>
        <p:nvSpPr>
          <p:cNvPr id="4" name="Datos vietos rezervavimo ženklas 3"/>
          <p:cNvSpPr>
            <a:spLocks noGrp="1"/>
          </p:cNvSpPr>
          <p:nvPr>
            <p:ph type="dt" sz="half" idx="10"/>
          </p:nvPr>
        </p:nvSpPr>
        <p:spPr/>
        <p:txBody>
          <a:bodyPr/>
          <a:lstStyle/>
          <a:p>
            <a:fld id="{0AC5E51E-C753-4ACC-9AF8-C3B732581A0F}" type="datetimeFigureOut">
              <a:rPr lang="lt-LT" smtClean="0"/>
              <a:t>2022-04-04</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DD9B3878-076E-46DB-8DB6-98FFDA1EACC1}" type="slidenum">
              <a:rPr lang="lt-LT" smtClean="0"/>
              <a:t>‹#›</a:t>
            </a:fld>
            <a:endParaRPr lang="lt-LT"/>
          </a:p>
        </p:txBody>
      </p:sp>
    </p:spTree>
    <p:extLst>
      <p:ext uri="{BB962C8B-B14F-4D97-AF65-F5344CB8AC3E}">
        <p14:creationId xmlns:p14="http://schemas.microsoft.com/office/powerpoint/2010/main" val="1768593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p:txBody>
          <a:bodyPr vert="eaVert"/>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lt-LT"/>
          </a:p>
        </p:txBody>
      </p:sp>
      <p:sp>
        <p:nvSpPr>
          <p:cNvPr id="4" name="Datos vietos rezervavimo ženklas 3"/>
          <p:cNvSpPr>
            <a:spLocks noGrp="1"/>
          </p:cNvSpPr>
          <p:nvPr>
            <p:ph type="dt" sz="half" idx="10"/>
          </p:nvPr>
        </p:nvSpPr>
        <p:spPr/>
        <p:txBody>
          <a:bodyPr/>
          <a:lstStyle/>
          <a:p>
            <a:fld id="{0AC5E51E-C753-4ACC-9AF8-C3B732581A0F}" type="datetimeFigureOut">
              <a:rPr lang="lt-LT" smtClean="0"/>
              <a:t>2022-04-04</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DD9B3878-076E-46DB-8DB6-98FFDA1EACC1}" type="slidenum">
              <a:rPr lang="lt-LT" smtClean="0"/>
              <a:t>‹#›</a:t>
            </a:fld>
            <a:endParaRPr lang="lt-LT"/>
          </a:p>
        </p:txBody>
      </p:sp>
    </p:spTree>
    <p:extLst>
      <p:ext uri="{BB962C8B-B14F-4D97-AF65-F5344CB8AC3E}">
        <p14:creationId xmlns:p14="http://schemas.microsoft.com/office/powerpoint/2010/main" val="1249410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8724900" y="365125"/>
            <a:ext cx="2628900" cy="5811838"/>
          </a:xfrm>
        </p:spPr>
        <p:txBody>
          <a:bodyPr vert="eaVert"/>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a:xfrm>
            <a:off x="838200" y="365125"/>
            <a:ext cx="7734300" cy="5811838"/>
          </a:xfrm>
        </p:spPr>
        <p:txBody>
          <a:bodyPr vert="eaVert"/>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lt-LT"/>
          </a:p>
        </p:txBody>
      </p:sp>
      <p:sp>
        <p:nvSpPr>
          <p:cNvPr id="4" name="Datos vietos rezervavimo ženklas 3"/>
          <p:cNvSpPr>
            <a:spLocks noGrp="1"/>
          </p:cNvSpPr>
          <p:nvPr>
            <p:ph type="dt" sz="half" idx="10"/>
          </p:nvPr>
        </p:nvSpPr>
        <p:spPr/>
        <p:txBody>
          <a:bodyPr/>
          <a:lstStyle/>
          <a:p>
            <a:fld id="{0AC5E51E-C753-4ACC-9AF8-C3B732581A0F}" type="datetimeFigureOut">
              <a:rPr lang="lt-LT" smtClean="0"/>
              <a:t>2022-04-04</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DD9B3878-076E-46DB-8DB6-98FFDA1EACC1}" type="slidenum">
              <a:rPr lang="lt-LT" smtClean="0"/>
              <a:t>‹#›</a:t>
            </a:fld>
            <a:endParaRPr lang="lt-LT"/>
          </a:p>
        </p:txBody>
      </p:sp>
    </p:spTree>
    <p:extLst>
      <p:ext uri="{BB962C8B-B14F-4D97-AF65-F5344CB8AC3E}">
        <p14:creationId xmlns:p14="http://schemas.microsoft.com/office/powerpoint/2010/main" val="1315406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idx="1"/>
          </p:nvPr>
        </p:nvSpPr>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lt-LT"/>
          </a:p>
        </p:txBody>
      </p:sp>
      <p:sp>
        <p:nvSpPr>
          <p:cNvPr id="4" name="Datos vietos rezervavimo ženklas 3"/>
          <p:cNvSpPr>
            <a:spLocks noGrp="1"/>
          </p:cNvSpPr>
          <p:nvPr>
            <p:ph type="dt" sz="half" idx="10"/>
          </p:nvPr>
        </p:nvSpPr>
        <p:spPr/>
        <p:txBody>
          <a:bodyPr/>
          <a:lstStyle/>
          <a:p>
            <a:fld id="{0AC5E51E-C753-4ACC-9AF8-C3B732581A0F}" type="datetimeFigureOut">
              <a:rPr lang="lt-LT" smtClean="0"/>
              <a:t>2022-04-04</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DD9B3878-076E-46DB-8DB6-98FFDA1EACC1}" type="slidenum">
              <a:rPr lang="lt-LT" smtClean="0"/>
              <a:t>‹#›</a:t>
            </a:fld>
            <a:endParaRPr lang="lt-LT"/>
          </a:p>
        </p:txBody>
      </p:sp>
    </p:spTree>
    <p:extLst>
      <p:ext uri="{BB962C8B-B14F-4D97-AF65-F5344CB8AC3E}">
        <p14:creationId xmlns:p14="http://schemas.microsoft.com/office/powerpoint/2010/main" val="138730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1850" y="1709738"/>
            <a:ext cx="10515600" cy="2852737"/>
          </a:xfrm>
        </p:spPr>
        <p:txBody>
          <a:bodyPr anchor="b"/>
          <a:lstStyle>
            <a:lvl1pPr>
              <a:defRPr sz="6000"/>
            </a:lvl1pPr>
          </a:lstStyle>
          <a:p>
            <a:r>
              <a:rPr lang="lt-LT" smtClean="0"/>
              <a:t>Spustelėję redag. ruoš. pavad. stilių</a:t>
            </a:r>
            <a:endParaRPr lang="lt-LT"/>
          </a:p>
        </p:txBody>
      </p:sp>
      <p:sp>
        <p:nvSpPr>
          <p:cNvPr id="3" name="Teksto vietos rezervavimo ženkla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smtClean="0"/>
              <a:t>Redaguoti šablono teksto stilius</a:t>
            </a:r>
          </a:p>
        </p:txBody>
      </p:sp>
      <p:sp>
        <p:nvSpPr>
          <p:cNvPr id="4" name="Datos vietos rezervavimo ženklas 3"/>
          <p:cNvSpPr>
            <a:spLocks noGrp="1"/>
          </p:cNvSpPr>
          <p:nvPr>
            <p:ph type="dt" sz="half" idx="10"/>
          </p:nvPr>
        </p:nvSpPr>
        <p:spPr/>
        <p:txBody>
          <a:bodyPr/>
          <a:lstStyle/>
          <a:p>
            <a:fld id="{0AC5E51E-C753-4ACC-9AF8-C3B732581A0F}" type="datetimeFigureOut">
              <a:rPr lang="lt-LT" smtClean="0"/>
              <a:t>2022-04-04</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DD9B3878-076E-46DB-8DB6-98FFDA1EACC1}" type="slidenum">
              <a:rPr lang="lt-LT" smtClean="0"/>
              <a:t>‹#›</a:t>
            </a:fld>
            <a:endParaRPr lang="lt-LT"/>
          </a:p>
        </p:txBody>
      </p:sp>
    </p:spTree>
    <p:extLst>
      <p:ext uri="{BB962C8B-B14F-4D97-AF65-F5344CB8AC3E}">
        <p14:creationId xmlns:p14="http://schemas.microsoft.com/office/powerpoint/2010/main" val="3280324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sz="half" idx="1"/>
          </p:nvPr>
        </p:nvSpPr>
        <p:spPr>
          <a:xfrm>
            <a:off x="838200" y="1825625"/>
            <a:ext cx="5181600" cy="4351338"/>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lt-LT"/>
          </a:p>
        </p:txBody>
      </p:sp>
      <p:sp>
        <p:nvSpPr>
          <p:cNvPr id="4" name="Turinio vietos rezervavimo ženklas 3"/>
          <p:cNvSpPr>
            <a:spLocks noGrp="1"/>
          </p:cNvSpPr>
          <p:nvPr>
            <p:ph sz="half" idx="2"/>
          </p:nvPr>
        </p:nvSpPr>
        <p:spPr>
          <a:xfrm>
            <a:off x="6172200" y="1825625"/>
            <a:ext cx="5181600" cy="4351338"/>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lt-LT"/>
          </a:p>
        </p:txBody>
      </p:sp>
      <p:sp>
        <p:nvSpPr>
          <p:cNvPr id="5" name="Datos vietos rezervavimo ženklas 4"/>
          <p:cNvSpPr>
            <a:spLocks noGrp="1"/>
          </p:cNvSpPr>
          <p:nvPr>
            <p:ph type="dt" sz="half" idx="10"/>
          </p:nvPr>
        </p:nvSpPr>
        <p:spPr/>
        <p:txBody>
          <a:bodyPr/>
          <a:lstStyle/>
          <a:p>
            <a:fld id="{0AC5E51E-C753-4ACC-9AF8-C3B732581A0F}" type="datetimeFigureOut">
              <a:rPr lang="lt-LT" smtClean="0"/>
              <a:t>2022-04-04</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DD9B3878-076E-46DB-8DB6-98FFDA1EACC1}" type="slidenum">
              <a:rPr lang="lt-LT" smtClean="0"/>
              <a:t>‹#›</a:t>
            </a:fld>
            <a:endParaRPr lang="lt-LT"/>
          </a:p>
        </p:txBody>
      </p:sp>
    </p:spTree>
    <p:extLst>
      <p:ext uri="{BB962C8B-B14F-4D97-AF65-F5344CB8AC3E}">
        <p14:creationId xmlns:p14="http://schemas.microsoft.com/office/powerpoint/2010/main" val="111078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365125"/>
            <a:ext cx="10515600" cy="1325563"/>
          </a:xfrm>
        </p:spPr>
        <p:txBody>
          <a:bodyPr/>
          <a:lstStyle/>
          <a:p>
            <a:r>
              <a:rPr lang="lt-LT" smtClean="0"/>
              <a:t>Spustelėję redag. ruoš. pavad. stilių</a:t>
            </a:r>
            <a:endParaRPr lang="lt-LT"/>
          </a:p>
        </p:txBody>
      </p:sp>
      <p:sp>
        <p:nvSpPr>
          <p:cNvPr id="3" name="Teksto vietos rezervavimo ženkla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Redaguoti šablono teksto stilius</a:t>
            </a:r>
          </a:p>
        </p:txBody>
      </p:sp>
      <p:sp>
        <p:nvSpPr>
          <p:cNvPr id="4" name="Turinio vietos rezervavimo ženklas 3"/>
          <p:cNvSpPr>
            <a:spLocks noGrp="1"/>
          </p:cNvSpPr>
          <p:nvPr>
            <p:ph sz="half" idx="2"/>
          </p:nvPr>
        </p:nvSpPr>
        <p:spPr>
          <a:xfrm>
            <a:off x="839788" y="2505075"/>
            <a:ext cx="5157787" cy="3684588"/>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lt-LT"/>
          </a:p>
        </p:txBody>
      </p:sp>
      <p:sp>
        <p:nvSpPr>
          <p:cNvPr id="5" name="Teksto vietos rezervavimo ženkla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Redaguoti šablono teksto stilius</a:t>
            </a:r>
          </a:p>
        </p:txBody>
      </p:sp>
      <p:sp>
        <p:nvSpPr>
          <p:cNvPr id="6" name="Turinio vietos rezervavimo ženklas 5"/>
          <p:cNvSpPr>
            <a:spLocks noGrp="1"/>
          </p:cNvSpPr>
          <p:nvPr>
            <p:ph sz="quarter" idx="4"/>
          </p:nvPr>
        </p:nvSpPr>
        <p:spPr>
          <a:xfrm>
            <a:off x="6172200" y="2505075"/>
            <a:ext cx="5183188" cy="3684588"/>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lt-LT"/>
          </a:p>
        </p:txBody>
      </p:sp>
      <p:sp>
        <p:nvSpPr>
          <p:cNvPr id="7" name="Datos vietos rezervavimo ženklas 6"/>
          <p:cNvSpPr>
            <a:spLocks noGrp="1"/>
          </p:cNvSpPr>
          <p:nvPr>
            <p:ph type="dt" sz="half" idx="10"/>
          </p:nvPr>
        </p:nvSpPr>
        <p:spPr/>
        <p:txBody>
          <a:bodyPr/>
          <a:lstStyle/>
          <a:p>
            <a:fld id="{0AC5E51E-C753-4ACC-9AF8-C3B732581A0F}" type="datetimeFigureOut">
              <a:rPr lang="lt-LT" smtClean="0"/>
              <a:t>2022-04-04</a:t>
            </a:fld>
            <a:endParaRPr lang="lt-LT"/>
          </a:p>
        </p:txBody>
      </p:sp>
      <p:sp>
        <p:nvSpPr>
          <p:cNvPr id="8" name="Poraštės vietos rezervavimo ženklas 7"/>
          <p:cNvSpPr>
            <a:spLocks noGrp="1"/>
          </p:cNvSpPr>
          <p:nvPr>
            <p:ph type="ftr" sz="quarter" idx="11"/>
          </p:nvPr>
        </p:nvSpPr>
        <p:spPr/>
        <p:txBody>
          <a:bodyPr/>
          <a:lstStyle/>
          <a:p>
            <a:endParaRPr lang="lt-LT"/>
          </a:p>
        </p:txBody>
      </p:sp>
      <p:sp>
        <p:nvSpPr>
          <p:cNvPr id="9" name="Skaidrės numerio vietos rezervavimo ženklas 8"/>
          <p:cNvSpPr>
            <a:spLocks noGrp="1"/>
          </p:cNvSpPr>
          <p:nvPr>
            <p:ph type="sldNum" sz="quarter" idx="12"/>
          </p:nvPr>
        </p:nvSpPr>
        <p:spPr/>
        <p:txBody>
          <a:bodyPr/>
          <a:lstStyle/>
          <a:p>
            <a:fld id="{DD9B3878-076E-46DB-8DB6-98FFDA1EACC1}" type="slidenum">
              <a:rPr lang="lt-LT" smtClean="0"/>
              <a:t>‹#›</a:t>
            </a:fld>
            <a:endParaRPr lang="lt-LT"/>
          </a:p>
        </p:txBody>
      </p:sp>
    </p:spTree>
    <p:extLst>
      <p:ext uri="{BB962C8B-B14F-4D97-AF65-F5344CB8AC3E}">
        <p14:creationId xmlns:p14="http://schemas.microsoft.com/office/powerpoint/2010/main" val="3909359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lt-LT"/>
          </a:p>
        </p:txBody>
      </p:sp>
      <p:sp>
        <p:nvSpPr>
          <p:cNvPr id="3" name="Datos vietos rezervavimo ženklas 2"/>
          <p:cNvSpPr>
            <a:spLocks noGrp="1"/>
          </p:cNvSpPr>
          <p:nvPr>
            <p:ph type="dt" sz="half" idx="10"/>
          </p:nvPr>
        </p:nvSpPr>
        <p:spPr/>
        <p:txBody>
          <a:bodyPr/>
          <a:lstStyle/>
          <a:p>
            <a:fld id="{0AC5E51E-C753-4ACC-9AF8-C3B732581A0F}" type="datetimeFigureOut">
              <a:rPr lang="lt-LT" smtClean="0"/>
              <a:t>2022-04-04</a:t>
            </a:fld>
            <a:endParaRPr lang="lt-LT"/>
          </a:p>
        </p:txBody>
      </p:sp>
      <p:sp>
        <p:nvSpPr>
          <p:cNvPr id="4" name="Poraštės vietos rezervavimo ženklas 3"/>
          <p:cNvSpPr>
            <a:spLocks noGrp="1"/>
          </p:cNvSpPr>
          <p:nvPr>
            <p:ph type="ftr" sz="quarter" idx="11"/>
          </p:nvPr>
        </p:nvSpPr>
        <p:spPr/>
        <p:txBody>
          <a:bodyPr/>
          <a:lstStyle/>
          <a:p>
            <a:endParaRPr lang="lt-LT"/>
          </a:p>
        </p:txBody>
      </p:sp>
      <p:sp>
        <p:nvSpPr>
          <p:cNvPr id="5" name="Skaidrės numerio vietos rezervavimo ženklas 4"/>
          <p:cNvSpPr>
            <a:spLocks noGrp="1"/>
          </p:cNvSpPr>
          <p:nvPr>
            <p:ph type="sldNum" sz="quarter" idx="12"/>
          </p:nvPr>
        </p:nvSpPr>
        <p:spPr/>
        <p:txBody>
          <a:bodyPr/>
          <a:lstStyle/>
          <a:p>
            <a:fld id="{DD9B3878-076E-46DB-8DB6-98FFDA1EACC1}" type="slidenum">
              <a:rPr lang="lt-LT" smtClean="0"/>
              <a:t>‹#›</a:t>
            </a:fld>
            <a:endParaRPr lang="lt-LT"/>
          </a:p>
        </p:txBody>
      </p:sp>
    </p:spTree>
    <p:extLst>
      <p:ext uri="{BB962C8B-B14F-4D97-AF65-F5344CB8AC3E}">
        <p14:creationId xmlns:p14="http://schemas.microsoft.com/office/powerpoint/2010/main" val="650651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0AC5E51E-C753-4ACC-9AF8-C3B732581A0F}" type="datetimeFigureOut">
              <a:rPr lang="lt-LT" smtClean="0"/>
              <a:t>2022-04-04</a:t>
            </a:fld>
            <a:endParaRPr lang="lt-LT"/>
          </a:p>
        </p:txBody>
      </p:sp>
      <p:sp>
        <p:nvSpPr>
          <p:cNvPr id="3" name="Poraštės vietos rezervavimo ženklas 2"/>
          <p:cNvSpPr>
            <a:spLocks noGrp="1"/>
          </p:cNvSpPr>
          <p:nvPr>
            <p:ph type="ftr" sz="quarter" idx="11"/>
          </p:nvPr>
        </p:nvSpPr>
        <p:spPr/>
        <p:txBody>
          <a:bodyPr/>
          <a:lstStyle/>
          <a:p>
            <a:endParaRPr lang="lt-LT"/>
          </a:p>
        </p:txBody>
      </p:sp>
      <p:sp>
        <p:nvSpPr>
          <p:cNvPr id="4" name="Skaidrės numerio vietos rezervavimo ženklas 3"/>
          <p:cNvSpPr>
            <a:spLocks noGrp="1"/>
          </p:cNvSpPr>
          <p:nvPr>
            <p:ph type="sldNum" sz="quarter" idx="12"/>
          </p:nvPr>
        </p:nvSpPr>
        <p:spPr/>
        <p:txBody>
          <a:bodyPr/>
          <a:lstStyle/>
          <a:p>
            <a:fld id="{DD9B3878-076E-46DB-8DB6-98FFDA1EACC1}" type="slidenum">
              <a:rPr lang="lt-LT" smtClean="0"/>
              <a:t>‹#›</a:t>
            </a:fld>
            <a:endParaRPr lang="lt-LT"/>
          </a:p>
        </p:txBody>
      </p:sp>
    </p:spTree>
    <p:extLst>
      <p:ext uri="{BB962C8B-B14F-4D97-AF65-F5344CB8AC3E}">
        <p14:creationId xmlns:p14="http://schemas.microsoft.com/office/powerpoint/2010/main" val="3449834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smtClean="0"/>
              <a:t>Spustelėję redag. ruoš. pavad. stilių</a:t>
            </a:r>
            <a:endParaRPr lang="lt-LT"/>
          </a:p>
        </p:txBody>
      </p:sp>
      <p:sp>
        <p:nvSpPr>
          <p:cNvPr id="3" name="Turinio vietos rezervavimo ženkla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lt-LT"/>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Redaguoti šablono teksto stilius</a:t>
            </a:r>
          </a:p>
        </p:txBody>
      </p:sp>
      <p:sp>
        <p:nvSpPr>
          <p:cNvPr id="5" name="Datos vietos rezervavimo ženklas 4"/>
          <p:cNvSpPr>
            <a:spLocks noGrp="1"/>
          </p:cNvSpPr>
          <p:nvPr>
            <p:ph type="dt" sz="half" idx="10"/>
          </p:nvPr>
        </p:nvSpPr>
        <p:spPr/>
        <p:txBody>
          <a:bodyPr/>
          <a:lstStyle/>
          <a:p>
            <a:fld id="{0AC5E51E-C753-4ACC-9AF8-C3B732581A0F}" type="datetimeFigureOut">
              <a:rPr lang="lt-LT" smtClean="0"/>
              <a:t>2022-04-04</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DD9B3878-076E-46DB-8DB6-98FFDA1EACC1}" type="slidenum">
              <a:rPr lang="lt-LT" smtClean="0"/>
              <a:t>‹#›</a:t>
            </a:fld>
            <a:endParaRPr lang="lt-LT"/>
          </a:p>
        </p:txBody>
      </p:sp>
    </p:spTree>
    <p:extLst>
      <p:ext uri="{BB962C8B-B14F-4D97-AF65-F5344CB8AC3E}">
        <p14:creationId xmlns:p14="http://schemas.microsoft.com/office/powerpoint/2010/main" val="1818971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smtClean="0"/>
              <a:t>Spustelėję redag. ruoš. pavad. stilių</a:t>
            </a:r>
            <a:endParaRPr lang="lt-LT"/>
          </a:p>
        </p:txBody>
      </p:sp>
      <p:sp>
        <p:nvSpPr>
          <p:cNvPr id="3" name="Paveikslėlio vietos rezervavimo ženkla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Redaguoti šablono teksto stilius</a:t>
            </a:r>
          </a:p>
        </p:txBody>
      </p:sp>
      <p:sp>
        <p:nvSpPr>
          <p:cNvPr id="5" name="Datos vietos rezervavimo ženklas 4"/>
          <p:cNvSpPr>
            <a:spLocks noGrp="1"/>
          </p:cNvSpPr>
          <p:nvPr>
            <p:ph type="dt" sz="half" idx="10"/>
          </p:nvPr>
        </p:nvSpPr>
        <p:spPr/>
        <p:txBody>
          <a:bodyPr/>
          <a:lstStyle/>
          <a:p>
            <a:fld id="{0AC5E51E-C753-4ACC-9AF8-C3B732581A0F}" type="datetimeFigureOut">
              <a:rPr lang="lt-LT" smtClean="0"/>
              <a:t>2022-04-04</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DD9B3878-076E-46DB-8DB6-98FFDA1EACC1}" type="slidenum">
              <a:rPr lang="lt-LT" smtClean="0"/>
              <a:t>‹#›</a:t>
            </a:fld>
            <a:endParaRPr lang="lt-LT"/>
          </a:p>
        </p:txBody>
      </p:sp>
    </p:spTree>
    <p:extLst>
      <p:ext uri="{BB962C8B-B14F-4D97-AF65-F5344CB8AC3E}">
        <p14:creationId xmlns:p14="http://schemas.microsoft.com/office/powerpoint/2010/main" val="3242078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smtClean="0"/>
              <a:t>Spustelėję redag. ruoš. pavad. stilių</a:t>
            </a:r>
            <a:endParaRPr lang="lt-LT"/>
          </a:p>
        </p:txBody>
      </p:sp>
      <p:sp>
        <p:nvSpPr>
          <p:cNvPr id="3" name="Teksto vietos rezervavimo ženklas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lt-LT"/>
          </a:p>
        </p:txBody>
      </p:sp>
      <p:sp>
        <p:nvSpPr>
          <p:cNvPr id="4" name="Datos vietos rezervavimo ženkla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C5E51E-C753-4ACC-9AF8-C3B732581A0F}" type="datetimeFigureOut">
              <a:rPr lang="lt-LT" smtClean="0"/>
              <a:t>2022-04-04</a:t>
            </a:fld>
            <a:endParaRPr lang="lt-LT"/>
          </a:p>
        </p:txBody>
      </p:sp>
      <p:sp>
        <p:nvSpPr>
          <p:cNvPr id="5" name="Poraštės vietos rezervavimo ženkla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kaidrės numerio vietos rezervavimo ženkla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9B3878-076E-46DB-8DB6-98FFDA1EACC1}" type="slidenum">
              <a:rPr lang="lt-LT" smtClean="0"/>
              <a:t>‹#›</a:t>
            </a:fld>
            <a:endParaRPr lang="lt-LT"/>
          </a:p>
        </p:txBody>
      </p:sp>
    </p:spTree>
    <p:extLst>
      <p:ext uri="{BB962C8B-B14F-4D97-AF65-F5344CB8AC3E}">
        <p14:creationId xmlns:p14="http://schemas.microsoft.com/office/powerpoint/2010/main" val="4192121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13" Type="http://schemas.openxmlformats.org/officeDocument/2006/relationships/image" Target="../media/image10.emf"/><Relationship Id="rId3" Type="http://schemas.openxmlformats.org/officeDocument/2006/relationships/image" Target="../media/image1.jpeg"/><Relationship Id="rId7" Type="http://schemas.openxmlformats.org/officeDocument/2006/relationships/image" Target="../media/image4.png"/><Relationship Id="rId12"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image" Target="../media/image8.png"/><Relationship Id="rId5" Type="http://schemas.openxmlformats.org/officeDocument/2006/relationships/image" Target="http://www.varldensflaggor.se/bilder/tumnaglar/italiens-flagga.png" TargetMode="External"/><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jpeg"/><Relationship Id="rId1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1.jpg"/><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3.jpg"/><Relationship Id="rId4" Type="http://schemas.openxmlformats.org/officeDocument/2006/relationships/image" Target="../media/image22.jp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25.jpg"/><Relationship Id="rId4" Type="http://schemas.openxmlformats.org/officeDocument/2006/relationships/image" Target="../media/image24.jp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26.png"/><Relationship Id="rId5" Type="http://schemas.openxmlformats.org/officeDocument/2006/relationships/image" Target="../media/image8.png"/><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8.jp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http://www.varldensflaggor.se/bilder/tumnaglar/italiens-flagga.png"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https://www.youtube.com/watch?v=Jo_-KoBiBG0" TargetMode="Externa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4.png"/><Relationship Id="rId5" Type="http://schemas.openxmlformats.org/officeDocument/2006/relationships/image" Target="../media/image8.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8.jp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Vaizdo rezultatas pagal užklausą „funded by the Erasmus+ Programme of the European Union“"/>
          <p:cNvSpPr>
            <a:spLocks noChangeAspect="1" noChangeArrowheads="1"/>
          </p:cNvSpPr>
          <p:nvPr/>
        </p:nvSpPr>
        <p:spPr bwMode="auto">
          <a:xfrm>
            <a:off x="15240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3" name="AutoShape 4" descr="Vaizdo rezultatas pagal užklausą „funded by the Erasmus+ Programme of the European Union“"/>
          <p:cNvSpPr>
            <a:spLocks noChangeAspect="1" noChangeArrowheads="1"/>
          </p:cNvSpPr>
          <p:nvPr/>
        </p:nvSpPr>
        <p:spPr bwMode="auto">
          <a:xfrm>
            <a:off x="1676400"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pic>
        <p:nvPicPr>
          <p:cNvPr id="1034" name="Picture 10" descr="Funded by the Erasmus+ Programme of the European Un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2437" y="6062422"/>
            <a:ext cx="3053358" cy="66209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Italiens flagga"/>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0458993" y="326350"/>
            <a:ext cx="502054" cy="33403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 name="Paveikslėlis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49320" y="339873"/>
            <a:ext cx="500696" cy="334036"/>
          </a:xfrm>
          <a:prstGeom prst="rect">
            <a:avLst/>
          </a:prstGeom>
        </p:spPr>
      </p:pic>
      <p:pic>
        <p:nvPicPr>
          <p:cNvPr id="10" name="Paveikslėlis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03469" y="325224"/>
            <a:ext cx="562826" cy="336289"/>
          </a:xfrm>
          <a:prstGeom prst="rect">
            <a:avLst/>
          </a:prstGeom>
        </p:spPr>
      </p:pic>
      <p:sp>
        <p:nvSpPr>
          <p:cNvPr id="5" name="TextBox 4"/>
          <p:cNvSpPr txBox="1"/>
          <p:nvPr/>
        </p:nvSpPr>
        <p:spPr>
          <a:xfrm flipH="1">
            <a:off x="2456644" y="1311586"/>
            <a:ext cx="7773364" cy="4278094"/>
          </a:xfrm>
          <a:prstGeom prst="rect">
            <a:avLst/>
          </a:prstGeom>
          <a:noFill/>
        </p:spPr>
        <p:txBody>
          <a:bodyPr wrap="square" rtlCol="0">
            <a:spAutoFit/>
          </a:bodyPr>
          <a:lstStyle/>
          <a:p>
            <a:pPr algn="ctr"/>
            <a:r>
              <a:rPr lang="lt-LT" sz="3600" b="1" dirty="0" smtClean="0">
                <a:solidFill>
                  <a:srgbClr val="002060"/>
                </a:solidFill>
                <a:latin typeface="Arial" panose="020B0604020202020204" pitchFamily="34" charset="0"/>
              </a:rPr>
              <a:t>„United </a:t>
            </a:r>
            <a:r>
              <a:rPr lang="lt-LT" sz="3600" b="1" dirty="0" err="1" smtClean="0">
                <a:solidFill>
                  <a:srgbClr val="002060"/>
                </a:solidFill>
                <a:latin typeface="Arial" panose="020B0604020202020204" pitchFamily="34" charset="0"/>
              </a:rPr>
              <a:t>in</a:t>
            </a:r>
            <a:r>
              <a:rPr lang="lt-LT" sz="3600" b="1" dirty="0" smtClean="0">
                <a:solidFill>
                  <a:srgbClr val="002060"/>
                </a:solidFill>
                <a:latin typeface="Arial" panose="020B0604020202020204" pitchFamily="34" charset="0"/>
              </a:rPr>
              <a:t> </a:t>
            </a:r>
            <a:r>
              <a:rPr lang="lt-LT" sz="3600" b="1" dirty="0" err="1" smtClean="0">
                <a:solidFill>
                  <a:srgbClr val="002060"/>
                </a:solidFill>
                <a:latin typeface="Arial" panose="020B0604020202020204" pitchFamily="34" charset="0"/>
              </a:rPr>
              <a:t>Europe</a:t>
            </a:r>
            <a:r>
              <a:rPr lang="lt-LT" sz="3600" b="1" dirty="0" smtClean="0">
                <a:solidFill>
                  <a:srgbClr val="002060"/>
                </a:solidFill>
                <a:latin typeface="Arial" panose="020B0604020202020204" pitchFamily="34" charset="0"/>
              </a:rPr>
              <a:t>“</a:t>
            </a:r>
          </a:p>
          <a:p>
            <a:pPr algn="ctr"/>
            <a:r>
              <a:rPr lang="lt-LT" sz="3200" b="1" dirty="0" err="1" smtClean="0">
                <a:solidFill>
                  <a:srgbClr val="002060"/>
                </a:solidFill>
                <a:latin typeface="Arial" panose="020B0604020202020204" pitchFamily="34" charset="0"/>
              </a:rPr>
              <a:t>Symbols</a:t>
            </a:r>
            <a:r>
              <a:rPr lang="lt-LT" sz="3200" b="1" dirty="0" smtClean="0">
                <a:solidFill>
                  <a:srgbClr val="002060"/>
                </a:solidFill>
                <a:latin typeface="Arial" panose="020B0604020202020204" pitchFamily="34" charset="0"/>
              </a:rPr>
              <a:t> </a:t>
            </a:r>
            <a:r>
              <a:rPr lang="lt-LT" sz="3200" b="1" dirty="0" err="1" smtClean="0">
                <a:solidFill>
                  <a:srgbClr val="002060"/>
                </a:solidFill>
                <a:latin typeface="Arial" panose="020B0604020202020204" pitchFamily="34" charset="0"/>
              </a:rPr>
              <a:t>of</a:t>
            </a:r>
            <a:r>
              <a:rPr lang="lt-LT" sz="3200" b="1" dirty="0" smtClean="0">
                <a:solidFill>
                  <a:srgbClr val="002060"/>
                </a:solidFill>
                <a:latin typeface="Arial" panose="020B0604020202020204" pitchFamily="34" charset="0"/>
              </a:rPr>
              <a:t> EU</a:t>
            </a:r>
            <a:endParaRPr lang="en-US" sz="3200" b="1" dirty="0">
              <a:solidFill>
                <a:srgbClr val="002060"/>
              </a:solidFill>
              <a:latin typeface="Arial" panose="020B0604020202020204" pitchFamily="34" charset="0"/>
            </a:endParaRPr>
          </a:p>
          <a:p>
            <a:pPr algn="ctr"/>
            <a:endParaRPr lang="lt-LT" sz="3600"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ctr"/>
            <a:endParaRPr lang="lt-LT" sz="3600"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ctr"/>
            <a:endParaRPr lang="lt-LT" sz="3600"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ctr"/>
            <a:r>
              <a:rPr lang="lt-LT" sz="28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lt-LT"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Kindergarten</a:t>
            </a:r>
            <a:r>
              <a:rPr lang="lt-LT"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lt-LT"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Ziedelis</a:t>
            </a:r>
            <a:r>
              <a:rPr lang="lt-LT"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a:t>
            </a:r>
            <a:endParaRPr lang="lt-LT"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ctr"/>
            <a:r>
              <a:rPr lang="lt-LT" sz="28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lt-LT" sz="2800" b="1" dirty="0" err="1">
                <a:solidFill>
                  <a:srgbClr val="002060"/>
                </a:solidFill>
                <a:latin typeface="Tahoma" panose="020B0604030504040204" pitchFamily="34" charset="0"/>
                <a:ea typeface="Tahoma" panose="020B0604030504040204" pitchFamily="34" charset="0"/>
                <a:cs typeface="Tahoma" panose="020B0604030504040204" pitchFamily="34" charset="0"/>
              </a:rPr>
              <a:t>of</a:t>
            </a:r>
            <a:r>
              <a:rPr lang="lt-LT" sz="28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lt-LT" sz="2800" b="1" dirty="0" err="1">
                <a:solidFill>
                  <a:srgbClr val="002060"/>
                </a:solidFill>
                <a:latin typeface="Tahoma" panose="020B0604030504040204" pitchFamily="34" charset="0"/>
                <a:ea typeface="Tahoma" panose="020B0604030504040204" pitchFamily="34" charset="0"/>
                <a:cs typeface="Tahoma" panose="020B0604030504040204" pitchFamily="34" charset="0"/>
              </a:rPr>
              <a:t>Kursenai</a:t>
            </a:r>
            <a:endParaRPr lang="lt-LT"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ctr"/>
            <a:r>
              <a:rPr lang="lt-LT" sz="36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lt-LT" sz="28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lt-LT"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2022</a:t>
            </a:r>
            <a:endParaRPr lang="lt-LT"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4" name="Paveikslėlis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32437" y="245763"/>
            <a:ext cx="1233196" cy="1300954"/>
          </a:xfrm>
          <a:prstGeom prst="rect">
            <a:avLst/>
          </a:prstGeom>
        </p:spPr>
      </p:pic>
      <p:pic>
        <p:nvPicPr>
          <p:cNvPr id="17" name="Paveikslėlis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759409" y="313799"/>
            <a:ext cx="550152" cy="349613"/>
          </a:xfrm>
          <a:prstGeom prst="rect">
            <a:avLst/>
          </a:prstGeom>
          <a:ln w="9525">
            <a:solidFill>
              <a:schemeClr val="accent1">
                <a:lumMod val="60000"/>
                <a:lumOff val="40000"/>
              </a:schemeClr>
            </a:solidFill>
          </a:ln>
        </p:spPr>
      </p:pic>
      <p:pic>
        <p:nvPicPr>
          <p:cNvPr id="18" name="Paveikslėlis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110479" y="312177"/>
            <a:ext cx="503898" cy="326090"/>
          </a:xfrm>
          <a:prstGeom prst="rect">
            <a:avLst/>
          </a:prstGeom>
          <a:ln w="9525">
            <a:solidFill>
              <a:schemeClr val="accent1">
                <a:lumMod val="60000"/>
                <a:lumOff val="40000"/>
              </a:schemeClr>
            </a:solidFill>
          </a:ln>
        </p:spPr>
      </p:pic>
      <p:sp>
        <p:nvSpPr>
          <p:cNvPr id="23" name="Rectangle 13">
            <a:extLst>
              <a:ext uri="{FF2B5EF4-FFF2-40B4-BE49-F238E27FC236}">
                <a16:creationId xmlns="" xmlns:a16="http://schemas.microsoft.com/office/drawing/2014/main" id="{8813F4F7-DD14-4526-A712-E734EB807A64}"/>
              </a:ext>
            </a:extLst>
          </p:cNvPr>
          <p:cNvSpPr>
            <a:spLocks noChangeArrowheads="1"/>
          </p:cNvSpPr>
          <p:nvPr/>
        </p:nvSpPr>
        <p:spPr bwMode="auto">
          <a:xfrm>
            <a:off x="4712745" y="5992197"/>
            <a:ext cx="4607993" cy="646331"/>
          </a:xfrm>
          <a:prstGeom prst="rect">
            <a:avLst/>
          </a:prstGeom>
          <a:noFill/>
          <a:ln w="9525">
            <a:noFill/>
            <a:miter lim="800000"/>
            <a:headEnd/>
            <a:tailEnd/>
          </a:ln>
        </p:spPr>
        <p:txBody>
          <a:bodyPr wrap="none" anchor="ctr">
            <a:spAutoFit/>
          </a:bodyPr>
          <a:lstStyle/>
          <a:p>
            <a:pPr algn="ctr"/>
            <a:r>
              <a:rPr lang="lt-LT" sz="1400" b="1" dirty="0">
                <a:solidFill>
                  <a:srgbClr val="002060"/>
                </a:solidFill>
                <a:latin typeface="Arial" pitchFamily="34" charset="0"/>
              </a:rPr>
              <a:t> Erasmus+ KA2 M. A. G. I. </a:t>
            </a:r>
            <a:r>
              <a:rPr lang="lt-LT" sz="1400" b="1" dirty="0" smtClean="0">
                <a:solidFill>
                  <a:srgbClr val="002060"/>
                </a:solidFill>
                <a:latin typeface="Arial" pitchFamily="34" charset="0"/>
              </a:rPr>
              <a:t>C </a:t>
            </a:r>
            <a:r>
              <a:rPr lang="lt-LT" sz="1200" b="1" cap="all" dirty="0">
                <a:solidFill>
                  <a:schemeClr val="accent1">
                    <a:lumMod val="50000"/>
                  </a:schemeClr>
                </a:solidFill>
              </a:rPr>
              <a:t>2019-1-EL01-KA229-062457</a:t>
            </a:r>
            <a:endParaRPr lang="lt-LT" sz="1200" b="1" dirty="0">
              <a:solidFill>
                <a:schemeClr val="accent1">
                  <a:lumMod val="50000"/>
                </a:schemeClr>
              </a:solidFill>
              <a:latin typeface="Arial" pitchFamily="34" charset="0"/>
            </a:endParaRPr>
          </a:p>
          <a:p>
            <a:r>
              <a:rPr lang="lt-LT" sz="1100" dirty="0" err="1">
                <a:solidFill>
                  <a:srgbClr val="002060"/>
                </a:solidFill>
                <a:latin typeface="Arial" pitchFamily="34" charset="0"/>
              </a:rPr>
              <a:t>Myths</a:t>
            </a:r>
            <a:r>
              <a:rPr lang="lt-LT" sz="1100" dirty="0">
                <a:solidFill>
                  <a:srgbClr val="002060"/>
                </a:solidFill>
                <a:latin typeface="Arial" pitchFamily="34" charset="0"/>
              </a:rPr>
              <a:t>, </a:t>
            </a:r>
            <a:r>
              <a:rPr lang="lt-LT" sz="1100" dirty="0" err="1">
                <a:solidFill>
                  <a:srgbClr val="002060"/>
                </a:solidFill>
                <a:latin typeface="Arial" pitchFamily="34" charset="0"/>
              </a:rPr>
              <a:t>Art</a:t>
            </a:r>
            <a:r>
              <a:rPr lang="lt-LT" sz="1100" dirty="0">
                <a:solidFill>
                  <a:srgbClr val="002060"/>
                </a:solidFill>
                <a:latin typeface="Arial" pitchFamily="34" charset="0"/>
              </a:rPr>
              <a:t>, </a:t>
            </a:r>
            <a:r>
              <a:rPr lang="lt-LT" sz="1100" dirty="0" err="1">
                <a:solidFill>
                  <a:srgbClr val="002060"/>
                </a:solidFill>
                <a:latin typeface="Arial" pitchFamily="34" charset="0"/>
              </a:rPr>
              <a:t>Tales</a:t>
            </a:r>
            <a:r>
              <a:rPr lang="lt-LT" sz="1100" dirty="0">
                <a:solidFill>
                  <a:srgbClr val="002060"/>
                </a:solidFill>
                <a:latin typeface="Arial" pitchFamily="34" charset="0"/>
              </a:rPr>
              <a:t> </a:t>
            </a:r>
            <a:r>
              <a:rPr lang="lt-LT" sz="1100" dirty="0" err="1">
                <a:solidFill>
                  <a:srgbClr val="002060"/>
                </a:solidFill>
                <a:latin typeface="Arial" pitchFamily="34" charset="0"/>
              </a:rPr>
              <a:t>and</a:t>
            </a:r>
            <a:r>
              <a:rPr lang="lt-LT" sz="1100" dirty="0">
                <a:solidFill>
                  <a:srgbClr val="002060"/>
                </a:solidFill>
                <a:latin typeface="Arial" pitchFamily="34" charset="0"/>
              </a:rPr>
              <a:t> </a:t>
            </a:r>
            <a:r>
              <a:rPr lang="lt-LT" sz="1100" dirty="0" err="1">
                <a:solidFill>
                  <a:srgbClr val="002060"/>
                </a:solidFill>
                <a:latin typeface="Arial" pitchFamily="34" charset="0"/>
              </a:rPr>
              <a:t>Games</a:t>
            </a:r>
            <a:r>
              <a:rPr lang="lt-LT" sz="1100" dirty="0">
                <a:solidFill>
                  <a:srgbClr val="002060"/>
                </a:solidFill>
                <a:latin typeface="Arial" pitchFamily="34" charset="0"/>
              </a:rPr>
              <a:t> </a:t>
            </a:r>
            <a:r>
              <a:rPr lang="lt-LT" sz="1100" dirty="0" err="1">
                <a:solidFill>
                  <a:srgbClr val="002060"/>
                </a:solidFill>
                <a:latin typeface="Arial" pitchFamily="34" charset="0"/>
              </a:rPr>
              <a:t>for</a:t>
            </a:r>
            <a:r>
              <a:rPr lang="lt-LT" sz="1100" dirty="0">
                <a:solidFill>
                  <a:srgbClr val="002060"/>
                </a:solidFill>
                <a:latin typeface="Arial" pitchFamily="34" charset="0"/>
              </a:rPr>
              <a:t> </a:t>
            </a:r>
            <a:r>
              <a:rPr lang="lt-LT" sz="1100" dirty="0" err="1">
                <a:solidFill>
                  <a:srgbClr val="002060"/>
                </a:solidFill>
                <a:latin typeface="Arial" pitchFamily="34" charset="0"/>
              </a:rPr>
              <a:t>Intercultural</a:t>
            </a:r>
            <a:r>
              <a:rPr lang="lt-LT" sz="1100" dirty="0">
                <a:solidFill>
                  <a:srgbClr val="002060"/>
                </a:solidFill>
                <a:latin typeface="Arial" pitchFamily="34" charset="0"/>
              </a:rPr>
              <a:t> </a:t>
            </a:r>
            <a:r>
              <a:rPr lang="lt-LT" sz="1100" dirty="0" err="1">
                <a:solidFill>
                  <a:srgbClr val="002060"/>
                </a:solidFill>
                <a:latin typeface="Arial" pitchFamily="34" charset="0"/>
              </a:rPr>
              <a:t>Cooperation</a:t>
            </a:r>
            <a:endParaRPr lang="lt-LT" sz="1100" dirty="0">
              <a:solidFill>
                <a:srgbClr val="002060"/>
              </a:solidFill>
              <a:latin typeface="Arial" pitchFamily="34" charset="0"/>
            </a:endParaRPr>
          </a:p>
          <a:p>
            <a:pPr algn="ctr"/>
            <a:r>
              <a:rPr lang="lt-LT" sz="1100" dirty="0" smtClean="0">
                <a:solidFill>
                  <a:srgbClr val="002060"/>
                </a:solidFill>
                <a:latin typeface="Arial" pitchFamily="34" charset="0"/>
              </a:rPr>
              <a:t>2019–2022 </a:t>
            </a:r>
            <a:endParaRPr lang="en-IE" sz="1100" dirty="0">
              <a:solidFill>
                <a:srgbClr val="002060"/>
              </a:solidFill>
              <a:latin typeface="Arial" pitchFamily="34" charset="0"/>
            </a:endParaRPr>
          </a:p>
        </p:txBody>
      </p:sp>
      <p:pic>
        <p:nvPicPr>
          <p:cNvPr id="6" name="Paveikslėlis 5">
            <a:extLst>
              <a:ext uri="{FF2B5EF4-FFF2-40B4-BE49-F238E27FC236}">
                <a16:creationId xmlns="" xmlns:a16="http://schemas.microsoft.com/office/drawing/2014/main" id="{8C274DFC-4133-4529-956E-BBD613CF342B}"/>
              </a:ext>
            </a:extLst>
          </p:cNvPr>
          <p:cNvPicPr>
            <a:picLocks noChangeAspect="1"/>
          </p:cNvPicPr>
          <p:nvPr/>
        </p:nvPicPr>
        <p:blipFill>
          <a:blip r:embed="rId11"/>
          <a:stretch>
            <a:fillRect/>
          </a:stretch>
        </p:blipFill>
        <p:spPr>
          <a:xfrm>
            <a:off x="-1" y="2986704"/>
            <a:ext cx="774259" cy="3871296"/>
          </a:xfrm>
          <a:prstGeom prst="rect">
            <a:avLst/>
          </a:prstGeom>
        </p:spPr>
      </p:pic>
      <p:pic>
        <p:nvPicPr>
          <p:cNvPr id="9" name="Paveikslėlis 8">
            <a:extLst>
              <a:ext uri="{FF2B5EF4-FFF2-40B4-BE49-F238E27FC236}">
                <a16:creationId xmlns="" xmlns:a16="http://schemas.microsoft.com/office/drawing/2014/main" id="{B6D2678B-C0C7-4BEF-8DD2-5675409F3B04}"/>
              </a:ext>
            </a:extLst>
          </p:cNvPr>
          <p:cNvPicPr>
            <a:picLocks noChangeAspect="1"/>
          </p:cNvPicPr>
          <p:nvPr/>
        </p:nvPicPr>
        <p:blipFill>
          <a:blip r:embed="rId11"/>
          <a:stretch>
            <a:fillRect/>
          </a:stretch>
        </p:blipFill>
        <p:spPr>
          <a:xfrm>
            <a:off x="0" y="7937"/>
            <a:ext cx="774259" cy="3871296"/>
          </a:xfrm>
          <a:prstGeom prst="rect">
            <a:avLst/>
          </a:prstGeom>
        </p:spPr>
      </p:pic>
      <p:pic>
        <p:nvPicPr>
          <p:cNvPr id="19" name="Paveikslėlis 18" descr="C:\Users\Asus\Desktop\Naujas logo\logotipas jpg 01 rgb.jpg"/>
          <p:cNvPicPr/>
          <p:nvPr/>
        </p:nvPicPr>
        <p:blipFill rotWithShape="1">
          <a:blip r:embed="rId12" cstate="print">
            <a:extLst>
              <a:ext uri="{28A0092B-C50C-407E-A947-70E740481C1C}">
                <a14:useLocalDpi xmlns:a14="http://schemas.microsoft.com/office/drawing/2010/main" val="0"/>
              </a:ext>
            </a:extLst>
          </a:blip>
          <a:srcRect l="14596" t="17471" r="14722" b="16776"/>
          <a:stretch/>
        </p:blipFill>
        <p:spPr bwMode="auto">
          <a:xfrm>
            <a:off x="5763341" y="2673195"/>
            <a:ext cx="1159971" cy="1075512"/>
          </a:xfrm>
          <a:prstGeom prst="rect">
            <a:avLst/>
          </a:prstGeom>
          <a:noFill/>
          <a:ln>
            <a:noFill/>
          </a:ln>
          <a:extLst>
            <a:ext uri="{53640926-AAD7-44D8-BBD7-CCE9431645EC}">
              <a14:shadowObscured xmlns:a14="http://schemas.microsoft.com/office/drawing/2010/main"/>
            </a:ext>
          </a:extLst>
        </p:spPr>
      </p:pic>
      <p:pic>
        <p:nvPicPr>
          <p:cNvPr id="21" name="Picture 9">
            <a:extLst>
              <a:ext uri="{FF2B5EF4-FFF2-40B4-BE49-F238E27FC236}">
                <a16:creationId xmlns="" xmlns:a16="http://schemas.microsoft.com/office/drawing/2014/main" id="{00000000-0000-0000-0000-000000000000}"/>
              </a:ext>
            </a:extLst>
          </p:cNvPr>
          <p:cNvPicPr>
            <a:picLocks noChangeAspect="1"/>
          </p:cNvPicPr>
          <p:nvPr/>
        </p:nvPicPr>
        <p:blipFill>
          <a:blip r:embed="rId13"/>
          <a:srcRect/>
          <a:stretch>
            <a:fillRect/>
          </a:stretch>
        </p:blipFill>
        <p:spPr>
          <a:xfrm>
            <a:off x="9829405" y="6036368"/>
            <a:ext cx="526214" cy="430017"/>
          </a:xfrm>
          <a:prstGeom prst="rect">
            <a:avLst/>
          </a:prstGeom>
          <a:noFill/>
          <a:ln>
            <a:noFill/>
          </a:ln>
        </p:spPr>
      </p:pic>
      <p:pic>
        <p:nvPicPr>
          <p:cNvPr id="22" name="Picture 3">
            <a:extLst>
              <a:ext uri="{FF2B5EF4-FFF2-40B4-BE49-F238E27FC236}">
                <a16:creationId xmlns="" xmlns:a16="http://schemas.microsoft.com/office/drawing/2014/main" id="{00000000-0000-0000-0000-000000000000}"/>
              </a:ext>
            </a:extLst>
          </p:cNvPr>
          <p:cNvPicPr>
            <a:picLocks noChangeAspect="1"/>
          </p:cNvPicPr>
          <p:nvPr/>
        </p:nvPicPr>
        <p:blipFill>
          <a:blip r:embed="rId14"/>
          <a:stretch>
            <a:fillRect/>
          </a:stretch>
        </p:blipFill>
        <p:spPr>
          <a:xfrm>
            <a:off x="10458993" y="5891634"/>
            <a:ext cx="1296144" cy="632678"/>
          </a:xfrm>
          <a:prstGeom prst="rect">
            <a:avLst/>
          </a:prstGeom>
          <a:noFill/>
          <a:ln>
            <a:noFill/>
          </a:ln>
        </p:spPr>
      </p:pic>
    </p:spTree>
    <p:extLst>
      <p:ext uri="{BB962C8B-B14F-4D97-AF65-F5344CB8AC3E}">
        <p14:creationId xmlns:p14="http://schemas.microsoft.com/office/powerpoint/2010/main" val="681846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Vaizdo rezultatas pagal užklausą „funded by the Erasmus+ Programme of the European Union“"/>
          <p:cNvSpPr>
            <a:spLocks noChangeAspect="1" noChangeArrowheads="1"/>
          </p:cNvSpPr>
          <p:nvPr/>
        </p:nvSpPr>
        <p:spPr bwMode="auto">
          <a:xfrm>
            <a:off x="15240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solidFill>
                <a:prstClr val="black"/>
              </a:solidFill>
            </a:endParaRPr>
          </a:p>
        </p:txBody>
      </p:sp>
      <p:sp>
        <p:nvSpPr>
          <p:cNvPr id="3" name="AutoShape 4" descr="Vaizdo rezultatas pagal užklausą „funded by the Erasmus+ Programme of the European Union“"/>
          <p:cNvSpPr>
            <a:spLocks noChangeAspect="1" noChangeArrowheads="1"/>
          </p:cNvSpPr>
          <p:nvPr/>
        </p:nvSpPr>
        <p:spPr bwMode="auto">
          <a:xfrm>
            <a:off x="1676400"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solidFill>
                <a:prstClr val="black"/>
              </a:solidFill>
            </a:endParaRPr>
          </a:p>
        </p:txBody>
      </p:sp>
      <p:pic>
        <p:nvPicPr>
          <p:cNvPr id="6" name="Paveikslėlis 5">
            <a:extLst>
              <a:ext uri="{FF2B5EF4-FFF2-40B4-BE49-F238E27FC236}">
                <a16:creationId xmlns="" xmlns:a16="http://schemas.microsoft.com/office/drawing/2014/main" id="{8C274DFC-4133-4529-956E-BBD613CF342B}"/>
              </a:ext>
            </a:extLst>
          </p:cNvPr>
          <p:cNvPicPr>
            <a:picLocks noChangeAspect="1"/>
          </p:cNvPicPr>
          <p:nvPr/>
        </p:nvPicPr>
        <p:blipFill>
          <a:blip r:embed="rId3"/>
          <a:stretch>
            <a:fillRect/>
          </a:stretch>
        </p:blipFill>
        <p:spPr>
          <a:xfrm>
            <a:off x="-1" y="2986704"/>
            <a:ext cx="774259" cy="3871296"/>
          </a:xfrm>
          <a:prstGeom prst="rect">
            <a:avLst/>
          </a:prstGeom>
        </p:spPr>
      </p:pic>
      <p:pic>
        <p:nvPicPr>
          <p:cNvPr id="9" name="Paveikslėlis 8">
            <a:extLst>
              <a:ext uri="{FF2B5EF4-FFF2-40B4-BE49-F238E27FC236}">
                <a16:creationId xmlns="" xmlns:a16="http://schemas.microsoft.com/office/drawing/2014/main" id="{B6D2678B-C0C7-4BEF-8DD2-5675409F3B04}"/>
              </a:ext>
            </a:extLst>
          </p:cNvPr>
          <p:cNvPicPr>
            <a:picLocks noChangeAspect="1"/>
          </p:cNvPicPr>
          <p:nvPr/>
        </p:nvPicPr>
        <p:blipFill>
          <a:blip r:embed="rId3"/>
          <a:stretch>
            <a:fillRect/>
          </a:stretch>
        </p:blipFill>
        <p:spPr>
          <a:xfrm>
            <a:off x="0" y="7937"/>
            <a:ext cx="774259" cy="3871296"/>
          </a:xfrm>
          <a:prstGeom prst="rect">
            <a:avLst/>
          </a:prstGeom>
        </p:spPr>
      </p:pic>
      <p:pic>
        <p:nvPicPr>
          <p:cNvPr id="4" name="Paveikslėlis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9954" y="465140"/>
            <a:ext cx="4554292" cy="6072389"/>
          </a:xfrm>
          <a:prstGeom prst="rect">
            <a:avLst/>
          </a:prstGeom>
          <a:ln>
            <a:noFill/>
          </a:ln>
          <a:effectLst>
            <a:softEdge rad="112500"/>
          </a:effectLst>
        </p:spPr>
      </p:pic>
      <p:pic>
        <p:nvPicPr>
          <p:cNvPr id="5" name="Paveikslėlis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00800" y="465140"/>
            <a:ext cx="4533363" cy="6044484"/>
          </a:xfrm>
          <a:prstGeom prst="rect">
            <a:avLst/>
          </a:prstGeom>
          <a:ln>
            <a:noFill/>
          </a:ln>
          <a:effectLst>
            <a:softEdge rad="112500"/>
          </a:effectLst>
        </p:spPr>
      </p:pic>
    </p:spTree>
    <p:extLst>
      <p:ext uri="{BB962C8B-B14F-4D97-AF65-F5344CB8AC3E}">
        <p14:creationId xmlns:p14="http://schemas.microsoft.com/office/powerpoint/2010/main" val="5019312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Vaizdo rezultatas pagal užklausą „funded by the Erasmus+ Programme of the European Union“"/>
          <p:cNvSpPr>
            <a:spLocks noChangeAspect="1" noChangeArrowheads="1"/>
          </p:cNvSpPr>
          <p:nvPr/>
        </p:nvSpPr>
        <p:spPr bwMode="auto">
          <a:xfrm>
            <a:off x="15240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solidFill>
                <a:prstClr val="black"/>
              </a:solidFill>
            </a:endParaRPr>
          </a:p>
        </p:txBody>
      </p:sp>
      <p:sp>
        <p:nvSpPr>
          <p:cNvPr id="3" name="AutoShape 4" descr="Vaizdo rezultatas pagal užklausą „funded by the Erasmus+ Programme of the European Union“"/>
          <p:cNvSpPr>
            <a:spLocks noChangeAspect="1" noChangeArrowheads="1"/>
          </p:cNvSpPr>
          <p:nvPr/>
        </p:nvSpPr>
        <p:spPr bwMode="auto">
          <a:xfrm>
            <a:off x="1676400"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solidFill>
                <a:prstClr val="black"/>
              </a:solidFill>
            </a:endParaRPr>
          </a:p>
        </p:txBody>
      </p:sp>
      <p:pic>
        <p:nvPicPr>
          <p:cNvPr id="6" name="Paveikslėlis 5">
            <a:extLst>
              <a:ext uri="{FF2B5EF4-FFF2-40B4-BE49-F238E27FC236}">
                <a16:creationId xmlns="" xmlns:a16="http://schemas.microsoft.com/office/drawing/2014/main" id="{8C274DFC-4133-4529-956E-BBD613CF342B}"/>
              </a:ext>
            </a:extLst>
          </p:cNvPr>
          <p:cNvPicPr>
            <a:picLocks noChangeAspect="1"/>
          </p:cNvPicPr>
          <p:nvPr/>
        </p:nvPicPr>
        <p:blipFill>
          <a:blip r:embed="rId3"/>
          <a:stretch>
            <a:fillRect/>
          </a:stretch>
        </p:blipFill>
        <p:spPr>
          <a:xfrm>
            <a:off x="-1" y="2986704"/>
            <a:ext cx="774259" cy="3871296"/>
          </a:xfrm>
          <a:prstGeom prst="rect">
            <a:avLst/>
          </a:prstGeom>
        </p:spPr>
      </p:pic>
      <p:pic>
        <p:nvPicPr>
          <p:cNvPr id="9" name="Paveikslėlis 8">
            <a:extLst>
              <a:ext uri="{FF2B5EF4-FFF2-40B4-BE49-F238E27FC236}">
                <a16:creationId xmlns="" xmlns:a16="http://schemas.microsoft.com/office/drawing/2014/main" id="{B6D2678B-C0C7-4BEF-8DD2-5675409F3B04}"/>
              </a:ext>
            </a:extLst>
          </p:cNvPr>
          <p:cNvPicPr>
            <a:picLocks noChangeAspect="1"/>
          </p:cNvPicPr>
          <p:nvPr/>
        </p:nvPicPr>
        <p:blipFill>
          <a:blip r:embed="rId3"/>
          <a:stretch>
            <a:fillRect/>
          </a:stretch>
        </p:blipFill>
        <p:spPr>
          <a:xfrm>
            <a:off x="0" y="7937"/>
            <a:ext cx="774259" cy="3871296"/>
          </a:xfrm>
          <a:prstGeom prst="rect">
            <a:avLst/>
          </a:prstGeom>
        </p:spPr>
      </p:pic>
      <p:pic>
        <p:nvPicPr>
          <p:cNvPr id="11" name="Paveikslėlis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682" y="1353866"/>
            <a:ext cx="4013240" cy="5350987"/>
          </a:xfrm>
          <a:prstGeom prst="rect">
            <a:avLst/>
          </a:prstGeom>
          <a:ln>
            <a:noFill/>
          </a:ln>
          <a:effectLst>
            <a:softEdge rad="112500"/>
          </a:effectLst>
        </p:spPr>
      </p:pic>
      <p:pic>
        <p:nvPicPr>
          <p:cNvPr id="12" name="Paveikslėlis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62414" y="2379365"/>
            <a:ext cx="5767317" cy="4325488"/>
          </a:xfrm>
          <a:prstGeom prst="rect">
            <a:avLst/>
          </a:prstGeom>
          <a:ln>
            <a:noFill/>
          </a:ln>
          <a:effectLst>
            <a:softEdge rad="112500"/>
          </a:effectLst>
        </p:spPr>
      </p:pic>
      <p:sp>
        <p:nvSpPr>
          <p:cNvPr id="13" name="Pavadinimas 12"/>
          <p:cNvSpPr>
            <a:spLocks noGrp="1"/>
          </p:cNvSpPr>
          <p:nvPr>
            <p:ph type="title"/>
          </p:nvPr>
        </p:nvSpPr>
        <p:spPr>
          <a:xfrm>
            <a:off x="5138348" y="365125"/>
            <a:ext cx="6215451" cy="1898330"/>
          </a:xfrm>
        </p:spPr>
        <p:txBody>
          <a:bodyPr>
            <a:normAutofit fontScale="90000"/>
          </a:bodyPr>
          <a:lstStyle/>
          <a:p>
            <a:pPr algn="ctr"/>
            <a:r>
              <a:rPr lang="en-US" dirty="0">
                <a:latin typeface="Comic Sans MS" panose="030F0702030302020204" pitchFamily="66" charset="0"/>
              </a:rPr>
              <a:t>The children counted the flags of the states and got acquainted with them.</a:t>
            </a:r>
          </a:p>
        </p:txBody>
      </p:sp>
    </p:spTree>
    <p:extLst>
      <p:ext uri="{BB962C8B-B14F-4D97-AF65-F5344CB8AC3E}">
        <p14:creationId xmlns:p14="http://schemas.microsoft.com/office/powerpoint/2010/main" val="33264795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Vaizdo rezultatas pagal užklausą „funded by the Erasmus+ Programme of the European Union“"/>
          <p:cNvSpPr>
            <a:spLocks noChangeAspect="1" noChangeArrowheads="1"/>
          </p:cNvSpPr>
          <p:nvPr/>
        </p:nvSpPr>
        <p:spPr bwMode="auto">
          <a:xfrm>
            <a:off x="15240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solidFill>
                <a:prstClr val="black"/>
              </a:solidFill>
            </a:endParaRPr>
          </a:p>
        </p:txBody>
      </p:sp>
      <p:sp>
        <p:nvSpPr>
          <p:cNvPr id="3" name="AutoShape 4" descr="Vaizdo rezultatas pagal užklausą „funded by the Erasmus+ Programme of the European Union“"/>
          <p:cNvSpPr>
            <a:spLocks noChangeAspect="1" noChangeArrowheads="1"/>
          </p:cNvSpPr>
          <p:nvPr/>
        </p:nvSpPr>
        <p:spPr bwMode="auto">
          <a:xfrm>
            <a:off x="1676400"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solidFill>
                <a:prstClr val="black"/>
              </a:solidFill>
            </a:endParaRPr>
          </a:p>
        </p:txBody>
      </p:sp>
      <p:pic>
        <p:nvPicPr>
          <p:cNvPr id="6" name="Paveikslėlis 5">
            <a:extLst>
              <a:ext uri="{FF2B5EF4-FFF2-40B4-BE49-F238E27FC236}">
                <a16:creationId xmlns="" xmlns:a16="http://schemas.microsoft.com/office/drawing/2014/main" id="{8C274DFC-4133-4529-956E-BBD613CF342B}"/>
              </a:ext>
            </a:extLst>
          </p:cNvPr>
          <p:cNvPicPr>
            <a:picLocks noChangeAspect="1"/>
          </p:cNvPicPr>
          <p:nvPr/>
        </p:nvPicPr>
        <p:blipFill>
          <a:blip r:embed="rId3"/>
          <a:stretch>
            <a:fillRect/>
          </a:stretch>
        </p:blipFill>
        <p:spPr>
          <a:xfrm>
            <a:off x="-1" y="2986704"/>
            <a:ext cx="774259" cy="3871296"/>
          </a:xfrm>
          <a:prstGeom prst="rect">
            <a:avLst/>
          </a:prstGeom>
        </p:spPr>
      </p:pic>
      <p:pic>
        <p:nvPicPr>
          <p:cNvPr id="9" name="Paveikslėlis 8">
            <a:extLst>
              <a:ext uri="{FF2B5EF4-FFF2-40B4-BE49-F238E27FC236}">
                <a16:creationId xmlns="" xmlns:a16="http://schemas.microsoft.com/office/drawing/2014/main" id="{B6D2678B-C0C7-4BEF-8DD2-5675409F3B04}"/>
              </a:ext>
            </a:extLst>
          </p:cNvPr>
          <p:cNvPicPr>
            <a:picLocks noChangeAspect="1"/>
          </p:cNvPicPr>
          <p:nvPr/>
        </p:nvPicPr>
        <p:blipFill>
          <a:blip r:embed="rId3"/>
          <a:stretch>
            <a:fillRect/>
          </a:stretch>
        </p:blipFill>
        <p:spPr>
          <a:xfrm>
            <a:off x="0" y="7937"/>
            <a:ext cx="774259" cy="3871296"/>
          </a:xfrm>
          <a:prstGeom prst="rect">
            <a:avLst/>
          </a:prstGeom>
        </p:spPr>
      </p:pic>
      <p:pic>
        <p:nvPicPr>
          <p:cNvPr id="4" name="Paveikslėlis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87337" y="884236"/>
            <a:ext cx="4160144" cy="5546859"/>
          </a:xfrm>
          <a:prstGeom prst="rect">
            <a:avLst/>
          </a:prstGeom>
          <a:ln>
            <a:noFill/>
          </a:ln>
          <a:effectLst>
            <a:softEdge rad="112500"/>
          </a:effectLst>
        </p:spPr>
      </p:pic>
      <p:pic>
        <p:nvPicPr>
          <p:cNvPr id="5" name="Paveikslėlis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99932" y="2160102"/>
            <a:ext cx="5770496" cy="4327872"/>
          </a:xfrm>
          <a:prstGeom prst="rect">
            <a:avLst/>
          </a:prstGeom>
          <a:ln>
            <a:noFill/>
          </a:ln>
          <a:effectLst>
            <a:softEdge rad="112500"/>
          </a:effectLst>
        </p:spPr>
      </p:pic>
      <p:sp>
        <p:nvSpPr>
          <p:cNvPr id="7" name="Pavadinimas 6"/>
          <p:cNvSpPr>
            <a:spLocks noGrp="1"/>
          </p:cNvSpPr>
          <p:nvPr>
            <p:ph type="title"/>
          </p:nvPr>
        </p:nvSpPr>
        <p:spPr>
          <a:xfrm>
            <a:off x="633819" y="834539"/>
            <a:ext cx="6953518" cy="1325563"/>
          </a:xfrm>
        </p:spPr>
        <p:txBody>
          <a:bodyPr>
            <a:normAutofit fontScale="90000"/>
          </a:bodyPr>
          <a:lstStyle/>
          <a:p>
            <a:pPr algn="ctr"/>
            <a:r>
              <a:rPr lang="lt-LT" dirty="0" smtClean="0">
                <a:latin typeface="Comic Sans MS" panose="030F0702030302020204" pitchFamily="66" charset="0"/>
              </a:rPr>
              <a:t>C</a:t>
            </a:r>
            <a:r>
              <a:rPr lang="en-US" dirty="0" err="1" smtClean="0">
                <a:latin typeface="Comic Sans MS" panose="030F0702030302020204" pitchFamily="66" charset="0"/>
              </a:rPr>
              <a:t>hildren</a:t>
            </a:r>
            <a:r>
              <a:rPr lang="en-US" dirty="0" smtClean="0">
                <a:latin typeface="Comic Sans MS" panose="030F0702030302020204" pitchFamily="66" charset="0"/>
              </a:rPr>
              <a:t> </a:t>
            </a:r>
            <a:r>
              <a:rPr lang="en-US" dirty="0">
                <a:latin typeface="Comic Sans MS" panose="030F0702030302020204" pitchFamily="66" charset="0"/>
              </a:rPr>
              <a:t>drew flags and wrote their names using QR.</a:t>
            </a:r>
          </a:p>
        </p:txBody>
      </p:sp>
    </p:spTree>
    <p:extLst>
      <p:ext uri="{BB962C8B-B14F-4D97-AF65-F5344CB8AC3E}">
        <p14:creationId xmlns:p14="http://schemas.microsoft.com/office/powerpoint/2010/main" val="29659808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Vaizdo rezultatas pagal užklausą „funded by the Erasmus+ Programme of the European Union“"/>
          <p:cNvSpPr>
            <a:spLocks noChangeAspect="1" noChangeArrowheads="1"/>
          </p:cNvSpPr>
          <p:nvPr/>
        </p:nvSpPr>
        <p:spPr bwMode="auto">
          <a:xfrm>
            <a:off x="15240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solidFill>
                <a:prstClr val="black"/>
              </a:solidFill>
            </a:endParaRPr>
          </a:p>
        </p:txBody>
      </p:sp>
      <p:sp>
        <p:nvSpPr>
          <p:cNvPr id="3" name="AutoShape 4" descr="Vaizdo rezultatas pagal užklausą „funded by the Erasmus+ Programme of the European Union“"/>
          <p:cNvSpPr>
            <a:spLocks noChangeAspect="1" noChangeArrowheads="1"/>
          </p:cNvSpPr>
          <p:nvPr/>
        </p:nvSpPr>
        <p:spPr bwMode="auto">
          <a:xfrm>
            <a:off x="1676400"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solidFill>
                <a:prstClr val="black"/>
              </a:solidFill>
            </a:endParaRPr>
          </a:p>
        </p:txBody>
      </p:sp>
      <p:pic>
        <p:nvPicPr>
          <p:cNvPr id="6" name="Paveikslėlis 5">
            <a:extLst>
              <a:ext uri="{FF2B5EF4-FFF2-40B4-BE49-F238E27FC236}">
                <a16:creationId xmlns="" xmlns:a16="http://schemas.microsoft.com/office/drawing/2014/main" id="{8C274DFC-4133-4529-956E-BBD613CF342B}"/>
              </a:ext>
            </a:extLst>
          </p:cNvPr>
          <p:cNvPicPr>
            <a:picLocks noChangeAspect="1"/>
          </p:cNvPicPr>
          <p:nvPr/>
        </p:nvPicPr>
        <p:blipFill>
          <a:blip r:embed="rId5"/>
          <a:stretch>
            <a:fillRect/>
          </a:stretch>
        </p:blipFill>
        <p:spPr>
          <a:xfrm>
            <a:off x="-1" y="2986704"/>
            <a:ext cx="774259" cy="3871296"/>
          </a:xfrm>
          <a:prstGeom prst="rect">
            <a:avLst/>
          </a:prstGeom>
        </p:spPr>
      </p:pic>
      <p:pic>
        <p:nvPicPr>
          <p:cNvPr id="9" name="Paveikslėlis 8">
            <a:extLst>
              <a:ext uri="{FF2B5EF4-FFF2-40B4-BE49-F238E27FC236}">
                <a16:creationId xmlns="" xmlns:a16="http://schemas.microsoft.com/office/drawing/2014/main" id="{B6D2678B-C0C7-4BEF-8DD2-5675409F3B04}"/>
              </a:ext>
            </a:extLst>
          </p:cNvPr>
          <p:cNvPicPr>
            <a:picLocks noChangeAspect="1"/>
          </p:cNvPicPr>
          <p:nvPr/>
        </p:nvPicPr>
        <p:blipFill>
          <a:blip r:embed="rId5"/>
          <a:stretch>
            <a:fillRect/>
          </a:stretch>
        </p:blipFill>
        <p:spPr>
          <a:xfrm>
            <a:off x="0" y="7937"/>
            <a:ext cx="774259" cy="3871296"/>
          </a:xfrm>
          <a:prstGeom prst="rect">
            <a:avLst/>
          </a:prstGeom>
        </p:spPr>
      </p:pic>
      <p:pic>
        <p:nvPicPr>
          <p:cNvPr id="7" name="video-1647332247">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1524000" y="795460"/>
            <a:ext cx="9912359" cy="5506866"/>
          </a:xfrm>
          <a:prstGeom prst="rect">
            <a:avLst/>
          </a:prstGeom>
          <a:ln>
            <a:noFill/>
          </a:ln>
          <a:effectLst>
            <a:softEdge rad="112500"/>
          </a:effectLst>
        </p:spPr>
      </p:pic>
    </p:spTree>
    <p:extLst>
      <p:ext uri="{BB962C8B-B14F-4D97-AF65-F5344CB8AC3E}">
        <p14:creationId xmlns:p14="http://schemas.microsoft.com/office/powerpoint/2010/main" val="20778796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Vaizdo rezultatas pagal užklausą „funded by the Erasmus+ Programme of the European Union“"/>
          <p:cNvSpPr>
            <a:spLocks noChangeAspect="1" noChangeArrowheads="1"/>
          </p:cNvSpPr>
          <p:nvPr/>
        </p:nvSpPr>
        <p:spPr bwMode="auto">
          <a:xfrm>
            <a:off x="15240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solidFill>
                <a:prstClr val="black"/>
              </a:solidFill>
            </a:endParaRPr>
          </a:p>
        </p:txBody>
      </p:sp>
      <p:sp>
        <p:nvSpPr>
          <p:cNvPr id="3" name="AutoShape 4" descr="Vaizdo rezultatas pagal užklausą „funded by the Erasmus+ Programme of the European Union“"/>
          <p:cNvSpPr>
            <a:spLocks noChangeAspect="1" noChangeArrowheads="1"/>
          </p:cNvSpPr>
          <p:nvPr/>
        </p:nvSpPr>
        <p:spPr bwMode="auto">
          <a:xfrm>
            <a:off x="1676400"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solidFill>
                <a:prstClr val="black"/>
              </a:solidFill>
            </a:endParaRPr>
          </a:p>
        </p:txBody>
      </p:sp>
      <p:pic>
        <p:nvPicPr>
          <p:cNvPr id="6" name="Paveikslėlis 5">
            <a:extLst>
              <a:ext uri="{FF2B5EF4-FFF2-40B4-BE49-F238E27FC236}">
                <a16:creationId xmlns="" xmlns:a16="http://schemas.microsoft.com/office/drawing/2014/main" id="{8C274DFC-4133-4529-956E-BBD613CF342B}"/>
              </a:ext>
            </a:extLst>
          </p:cNvPr>
          <p:cNvPicPr>
            <a:picLocks noChangeAspect="1"/>
          </p:cNvPicPr>
          <p:nvPr/>
        </p:nvPicPr>
        <p:blipFill>
          <a:blip r:embed="rId3"/>
          <a:stretch>
            <a:fillRect/>
          </a:stretch>
        </p:blipFill>
        <p:spPr>
          <a:xfrm>
            <a:off x="-1" y="2986704"/>
            <a:ext cx="774259" cy="3871296"/>
          </a:xfrm>
          <a:prstGeom prst="rect">
            <a:avLst/>
          </a:prstGeom>
        </p:spPr>
      </p:pic>
      <p:pic>
        <p:nvPicPr>
          <p:cNvPr id="9" name="Paveikslėlis 8">
            <a:extLst>
              <a:ext uri="{FF2B5EF4-FFF2-40B4-BE49-F238E27FC236}">
                <a16:creationId xmlns="" xmlns:a16="http://schemas.microsoft.com/office/drawing/2014/main" id="{B6D2678B-C0C7-4BEF-8DD2-5675409F3B04}"/>
              </a:ext>
            </a:extLst>
          </p:cNvPr>
          <p:cNvPicPr>
            <a:picLocks noChangeAspect="1"/>
          </p:cNvPicPr>
          <p:nvPr/>
        </p:nvPicPr>
        <p:blipFill>
          <a:blip r:embed="rId3"/>
          <a:stretch>
            <a:fillRect/>
          </a:stretch>
        </p:blipFill>
        <p:spPr>
          <a:xfrm>
            <a:off x="0" y="7937"/>
            <a:ext cx="774259" cy="3871296"/>
          </a:xfrm>
          <a:prstGeom prst="rect">
            <a:avLst/>
          </a:prstGeom>
        </p:spPr>
      </p:pic>
      <p:sp>
        <p:nvSpPr>
          <p:cNvPr id="4" name="Pavadinimas 3"/>
          <p:cNvSpPr>
            <a:spLocks noGrp="1"/>
          </p:cNvSpPr>
          <p:nvPr>
            <p:ph type="ctrTitle"/>
          </p:nvPr>
        </p:nvSpPr>
        <p:spPr>
          <a:xfrm>
            <a:off x="1524000" y="501723"/>
            <a:ext cx="8152326" cy="663732"/>
          </a:xfrm>
        </p:spPr>
        <p:txBody>
          <a:bodyPr>
            <a:normAutofit fontScale="90000"/>
          </a:bodyPr>
          <a:lstStyle/>
          <a:p>
            <a:pPr algn="l"/>
            <a:r>
              <a:rPr lang="en-US" dirty="0" smtClean="0">
                <a:latin typeface="Comic Sans MS" panose="030F0702030302020204" pitchFamily="66" charset="0"/>
              </a:rPr>
              <a:t>European </a:t>
            </a:r>
            <a:r>
              <a:rPr lang="en-US" dirty="0">
                <a:latin typeface="Comic Sans MS" panose="030F0702030302020204" pitchFamily="66" charset="0"/>
              </a:rPr>
              <a:t>Union </a:t>
            </a:r>
            <a:r>
              <a:rPr lang="en-US" dirty="0" smtClean="0">
                <a:latin typeface="Comic Sans MS" panose="030F0702030302020204" pitchFamily="66" charset="0"/>
              </a:rPr>
              <a:t>motto</a:t>
            </a:r>
            <a:endParaRPr lang="en-US" dirty="0">
              <a:latin typeface="Comic Sans MS" panose="030F0702030302020204" pitchFamily="66" charset="0"/>
            </a:endParaRPr>
          </a:p>
        </p:txBody>
      </p:sp>
      <p:sp>
        <p:nvSpPr>
          <p:cNvPr id="5" name="Antrinis pavadinimas 4"/>
          <p:cNvSpPr>
            <a:spLocks noGrp="1"/>
          </p:cNvSpPr>
          <p:nvPr>
            <p:ph type="subTitle" idx="1"/>
          </p:nvPr>
        </p:nvSpPr>
        <p:spPr>
          <a:xfrm>
            <a:off x="774257" y="1354439"/>
            <a:ext cx="10894001" cy="1655762"/>
          </a:xfrm>
        </p:spPr>
        <p:txBody>
          <a:bodyPr>
            <a:noAutofit/>
          </a:bodyPr>
          <a:lstStyle/>
          <a:p>
            <a:r>
              <a:rPr lang="lt-LT" sz="3600" dirty="0">
                <a:latin typeface="Comic Sans MS" panose="030F0702030302020204" pitchFamily="66" charset="0"/>
              </a:rPr>
              <a:t>A</a:t>
            </a:r>
            <a:r>
              <a:rPr lang="en-US" sz="3600" dirty="0" err="1">
                <a:latin typeface="Comic Sans MS" panose="030F0702030302020204" pitchFamily="66" charset="0"/>
              </a:rPr>
              <a:t>nother</a:t>
            </a:r>
            <a:r>
              <a:rPr lang="en-US" sz="3600" dirty="0">
                <a:latin typeface="Comic Sans MS" panose="030F0702030302020204" pitchFamily="66" charset="0"/>
              </a:rPr>
              <a:t> symbol of the European Union is the motto.</a:t>
            </a:r>
            <a:r>
              <a:rPr lang="lt-LT" sz="3600" dirty="0">
                <a:latin typeface="Comic Sans MS" panose="030F0702030302020204" pitchFamily="66" charset="0"/>
              </a:rPr>
              <a:t> </a:t>
            </a:r>
            <a:r>
              <a:rPr lang="en-US" sz="3600" dirty="0">
                <a:latin typeface="Comic Sans MS" panose="030F0702030302020204" pitchFamily="66" charset="0"/>
              </a:rPr>
              <a:t>The European Union's motto "United in diversity" </a:t>
            </a:r>
            <a:r>
              <a:rPr lang="en-US" sz="3600" dirty="0" smtClean="0">
                <a:latin typeface="Comic Sans MS" panose="030F0702030302020204" pitchFamily="66" charset="0"/>
              </a:rPr>
              <a:t>was</a:t>
            </a:r>
            <a:r>
              <a:rPr lang="lt-LT" sz="3600" dirty="0" smtClean="0">
                <a:latin typeface="Comic Sans MS" panose="030F0702030302020204" pitchFamily="66" charset="0"/>
              </a:rPr>
              <a:t> </a:t>
            </a:r>
            <a:r>
              <a:rPr lang="en-US" sz="3600" dirty="0" smtClean="0">
                <a:latin typeface="Comic Sans MS" panose="030F0702030302020204" pitchFamily="66" charset="0"/>
              </a:rPr>
              <a:t>introduced </a:t>
            </a:r>
            <a:r>
              <a:rPr lang="en-US" sz="3600" dirty="0">
                <a:latin typeface="Comic Sans MS" panose="030F0702030302020204" pitchFamily="66" charset="0"/>
              </a:rPr>
              <a:t>in 2000.</a:t>
            </a:r>
          </a:p>
        </p:txBody>
      </p:sp>
      <p:pic>
        <p:nvPicPr>
          <p:cNvPr id="7" name="Paveikslėlis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4375910" y="2460926"/>
            <a:ext cx="3768920" cy="5025227"/>
          </a:xfrm>
          <a:prstGeom prst="rect">
            <a:avLst/>
          </a:prstGeom>
          <a:ln>
            <a:noFill/>
          </a:ln>
          <a:effectLst>
            <a:softEdge rad="112500"/>
          </a:effectLst>
        </p:spPr>
      </p:pic>
    </p:spTree>
    <p:extLst>
      <p:ext uri="{BB962C8B-B14F-4D97-AF65-F5344CB8AC3E}">
        <p14:creationId xmlns:p14="http://schemas.microsoft.com/office/powerpoint/2010/main" val="11068943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Vaizdo rezultatas pagal užklausą „funded by the Erasmus+ Programme of the European Union“"/>
          <p:cNvSpPr>
            <a:spLocks noChangeAspect="1" noChangeArrowheads="1"/>
          </p:cNvSpPr>
          <p:nvPr/>
        </p:nvSpPr>
        <p:spPr bwMode="auto">
          <a:xfrm>
            <a:off x="15240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solidFill>
                <a:prstClr val="black"/>
              </a:solidFill>
            </a:endParaRPr>
          </a:p>
        </p:txBody>
      </p:sp>
      <p:sp>
        <p:nvSpPr>
          <p:cNvPr id="3" name="AutoShape 4" descr="Vaizdo rezultatas pagal užklausą „funded by the Erasmus+ Programme of the European Union“"/>
          <p:cNvSpPr>
            <a:spLocks noChangeAspect="1" noChangeArrowheads="1"/>
          </p:cNvSpPr>
          <p:nvPr/>
        </p:nvSpPr>
        <p:spPr bwMode="auto">
          <a:xfrm>
            <a:off x="1676400"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solidFill>
                <a:prstClr val="black"/>
              </a:solidFill>
            </a:endParaRPr>
          </a:p>
        </p:txBody>
      </p:sp>
      <p:pic>
        <p:nvPicPr>
          <p:cNvPr id="6" name="Paveikslėlis 5">
            <a:extLst>
              <a:ext uri="{FF2B5EF4-FFF2-40B4-BE49-F238E27FC236}">
                <a16:creationId xmlns="" xmlns:a16="http://schemas.microsoft.com/office/drawing/2014/main" id="{8C274DFC-4133-4529-956E-BBD613CF342B}"/>
              </a:ext>
            </a:extLst>
          </p:cNvPr>
          <p:cNvPicPr>
            <a:picLocks noChangeAspect="1"/>
          </p:cNvPicPr>
          <p:nvPr/>
        </p:nvPicPr>
        <p:blipFill>
          <a:blip r:embed="rId3"/>
          <a:stretch>
            <a:fillRect/>
          </a:stretch>
        </p:blipFill>
        <p:spPr>
          <a:xfrm>
            <a:off x="-1" y="2986704"/>
            <a:ext cx="774259" cy="3871296"/>
          </a:xfrm>
          <a:prstGeom prst="rect">
            <a:avLst/>
          </a:prstGeom>
        </p:spPr>
      </p:pic>
      <p:pic>
        <p:nvPicPr>
          <p:cNvPr id="9" name="Paveikslėlis 8">
            <a:extLst>
              <a:ext uri="{FF2B5EF4-FFF2-40B4-BE49-F238E27FC236}">
                <a16:creationId xmlns="" xmlns:a16="http://schemas.microsoft.com/office/drawing/2014/main" id="{B6D2678B-C0C7-4BEF-8DD2-5675409F3B04}"/>
              </a:ext>
            </a:extLst>
          </p:cNvPr>
          <p:cNvPicPr>
            <a:picLocks noChangeAspect="1"/>
          </p:cNvPicPr>
          <p:nvPr/>
        </p:nvPicPr>
        <p:blipFill>
          <a:blip r:embed="rId3"/>
          <a:stretch>
            <a:fillRect/>
          </a:stretch>
        </p:blipFill>
        <p:spPr>
          <a:xfrm>
            <a:off x="0" y="7937"/>
            <a:ext cx="774259" cy="3871296"/>
          </a:xfrm>
          <a:prstGeom prst="rect">
            <a:avLst/>
          </a:prstGeom>
        </p:spPr>
      </p:pic>
      <p:sp>
        <p:nvSpPr>
          <p:cNvPr id="4" name="Pavadinimas 3"/>
          <p:cNvSpPr>
            <a:spLocks noGrp="1"/>
          </p:cNvSpPr>
          <p:nvPr>
            <p:ph type="ctrTitle"/>
          </p:nvPr>
        </p:nvSpPr>
        <p:spPr>
          <a:xfrm>
            <a:off x="1008845" y="666960"/>
            <a:ext cx="6911662" cy="650853"/>
          </a:xfrm>
        </p:spPr>
        <p:txBody>
          <a:bodyPr>
            <a:normAutofit fontScale="90000"/>
          </a:bodyPr>
          <a:lstStyle/>
          <a:p>
            <a:pPr algn="l"/>
            <a:r>
              <a:rPr lang="en-US" dirty="0">
                <a:latin typeface="Comic Sans MS" panose="030F0702030302020204" pitchFamily="66" charset="0"/>
              </a:rPr>
              <a:t>The </a:t>
            </a:r>
            <a:r>
              <a:rPr lang="en-US" dirty="0" smtClean="0">
                <a:latin typeface="Comic Sans MS" panose="030F0702030302020204" pitchFamily="66" charset="0"/>
              </a:rPr>
              <a:t>European Day </a:t>
            </a:r>
            <a:endParaRPr lang="en-US" dirty="0">
              <a:latin typeface="Comic Sans MS" panose="030F0702030302020204" pitchFamily="66" charset="0"/>
            </a:endParaRPr>
          </a:p>
        </p:txBody>
      </p:sp>
      <p:sp>
        <p:nvSpPr>
          <p:cNvPr id="7" name="Antrinis pavadinimas 6"/>
          <p:cNvSpPr>
            <a:spLocks noGrp="1"/>
          </p:cNvSpPr>
          <p:nvPr>
            <p:ph type="subTitle" idx="1"/>
          </p:nvPr>
        </p:nvSpPr>
        <p:spPr>
          <a:xfrm>
            <a:off x="1008845" y="1461329"/>
            <a:ext cx="10942749" cy="2032961"/>
          </a:xfrm>
        </p:spPr>
        <p:txBody>
          <a:bodyPr>
            <a:noAutofit/>
          </a:bodyPr>
          <a:lstStyle/>
          <a:p>
            <a:pPr algn="l"/>
            <a:r>
              <a:rPr lang="en-US" sz="3600" dirty="0">
                <a:latin typeface="Comic Sans MS" panose="030F0702030302020204" pitchFamily="66" charset="0"/>
              </a:rPr>
              <a:t>Europe Day is celebrated every year on 9 May. This year marks the anniversary of the historic </a:t>
            </a:r>
            <a:r>
              <a:rPr lang="en-US" sz="3600" dirty="0" smtClean="0">
                <a:latin typeface="Comic Sans MS" panose="030F0702030302020204" pitchFamily="66" charset="0"/>
              </a:rPr>
              <a:t>Schuman</a:t>
            </a:r>
            <a:endParaRPr lang="lt-LT" sz="3600" dirty="0" smtClean="0">
              <a:latin typeface="Comic Sans MS" panose="030F0702030302020204" pitchFamily="66" charset="0"/>
            </a:endParaRPr>
          </a:p>
          <a:p>
            <a:pPr algn="l"/>
            <a:r>
              <a:rPr lang="en-US" sz="3600" dirty="0" smtClean="0">
                <a:latin typeface="Comic Sans MS" panose="030F0702030302020204" pitchFamily="66" charset="0"/>
              </a:rPr>
              <a:t>Declaration</a:t>
            </a:r>
            <a:endParaRPr lang="lt-LT" sz="3600" dirty="0" smtClean="0">
              <a:latin typeface="Comic Sans MS" panose="030F0702030302020204" pitchFamily="66" charset="0"/>
            </a:endParaRPr>
          </a:p>
          <a:p>
            <a:pPr algn="l"/>
            <a:r>
              <a:rPr lang="en-US" sz="3600" dirty="0" smtClean="0">
                <a:latin typeface="Comic Sans MS" panose="030F0702030302020204" pitchFamily="66" charset="0"/>
              </a:rPr>
              <a:t>and</a:t>
            </a:r>
            <a:r>
              <a:rPr lang="lt-LT" sz="3600" dirty="0" smtClean="0">
                <a:latin typeface="Comic Sans MS" panose="030F0702030302020204" pitchFamily="66" charset="0"/>
              </a:rPr>
              <a:t> </a:t>
            </a:r>
            <a:r>
              <a:rPr lang="en-US" sz="3600" dirty="0" smtClean="0">
                <a:latin typeface="Comic Sans MS" panose="030F0702030302020204" pitchFamily="66" charset="0"/>
              </a:rPr>
              <a:t>welcomes</a:t>
            </a:r>
            <a:endParaRPr lang="lt-LT" sz="3600" dirty="0" smtClean="0">
              <a:latin typeface="Comic Sans MS" panose="030F0702030302020204" pitchFamily="66" charset="0"/>
            </a:endParaRPr>
          </a:p>
          <a:p>
            <a:pPr algn="l"/>
            <a:r>
              <a:rPr lang="en-US" sz="3600" dirty="0" smtClean="0">
                <a:latin typeface="Comic Sans MS" panose="030F0702030302020204" pitchFamily="66" charset="0"/>
              </a:rPr>
              <a:t>peace</a:t>
            </a:r>
            <a:r>
              <a:rPr lang="lt-LT" sz="3600" dirty="0" smtClean="0">
                <a:latin typeface="Comic Sans MS" panose="030F0702030302020204" pitchFamily="66" charset="0"/>
              </a:rPr>
              <a:t> </a:t>
            </a:r>
            <a:r>
              <a:rPr lang="en-US" sz="3600" dirty="0" smtClean="0">
                <a:latin typeface="Comic Sans MS" panose="030F0702030302020204" pitchFamily="66" charset="0"/>
              </a:rPr>
              <a:t>and</a:t>
            </a:r>
            <a:r>
              <a:rPr lang="lt-LT" sz="3600" dirty="0" smtClean="0">
                <a:latin typeface="Comic Sans MS" panose="030F0702030302020204" pitchFamily="66" charset="0"/>
              </a:rPr>
              <a:t> </a:t>
            </a:r>
            <a:r>
              <a:rPr lang="en-US" sz="3600" dirty="0" smtClean="0">
                <a:latin typeface="Comic Sans MS" panose="030F0702030302020204" pitchFamily="66" charset="0"/>
              </a:rPr>
              <a:t>unity</a:t>
            </a:r>
            <a:endParaRPr lang="lt-LT" sz="3600" dirty="0" smtClean="0">
              <a:latin typeface="Comic Sans MS" panose="030F0702030302020204" pitchFamily="66" charset="0"/>
            </a:endParaRPr>
          </a:p>
          <a:p>
            <a:pPr algn="l"/>
            <a:r>
              <a:rPr lang="en-US" sz="3600" dirty="0" smtClean="0">
                <a:latin typeface="Comic Sans MS" panose="030F0702030302020204" pitchFamily="66" charset="0"/>
              </a:rPr>
              <a:t>in</a:t>
            </a:r>
            <a:r>
              <a:rPr lang="lt-LT" sz="3600" dirty="0" smtClean="0">
                <a:latin typeface="Comic Sans MS" panose="030F0702030302020204" pitchFamily="66" charset="0"/>
              </a:rPr>
              <a:t> </a:t>
            </a:r>
            <a:r>
              <a:rPr lang="en-US" sz="3600" dirty="0" smtClean="0">
                <a:latin typeface="Comic Sans MS" panose="030F0702030302020204" pitchFamily="66" charset="0"/>
              </a:rPr>
              <a:t>Europe</a:t>
            </a:r>
            <a:r>
              <a:rPr lang="en-US" sz="3600" dirty="0">
                <a:latin typeface="Comic Sans MS" panose="030F0702030302020204" pitchFamily="66" charset="0"/>
              </a:rPr>
              <a:t>.</a:t>
            </a:r>
          </a:p>
        </p:txBody>
      </p:sp>
      <p:pic>
        <p:nvPicPr>
          <p:cNvPr id="5" name="Paveikslėlis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4676" y="2455744"/>
            <a:ext cx="7491211" cy="4213806"/>
          </a:xfrm>
          <a:prstGeom prst="rect">
            <a:avLst/>
          </a:prstGeom>
          <a:ln>
            <a:noFill/>
          </a:ln>
          <a:effectLst>
            <a:softEdge rad="112500"/>
          </a:effectLst>
        </p:spPr>
      </p:pic>
    </p:spTree>
    <p:extLst>
      <p:ext uri="{BB962C8B-B14F-4D97-AF65-F5344CB8AC3E}">
        <p14:creationId xmlns:p14="http://schemas.microsoft.com/office/powerpoint/2010/main" val="3953434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Vaizdo rezultatas pagal užklausą „funded by the Erasmus+ Programme of the European Union“"/>
          <p:cNvSpPr>
            <a:spLocks noChangeAspect="1" noChangeArrowheads="1"/>
          </p:cNvSpPr>
          <p:nvPr/>
        </p:nvSpPr>
        <p:spPr bwMode="auto">
          <a:xfrm>
            <a:off x="15240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solidFill>
                <a:prstClr val="black"/>
              </a:solidFill>
            </a:endParaRPr>
          </a:p>
        </p:txBody>
      </p:sp>
      <p:sp>
        <p:nvSpPr>
          <p:cNvPr id="3" name="AutoShape 4" descr="Vaizdo rezultatas pagal užklausą „funded by the Erasmus+ Programme of the European Union“"/>
          <p:cNvSpPr>
            <a:spLocks noChangeAspect="1" noChangeArrowheads="1"/>
          </p:cNvSpPr>
          <p:nvPr/>
        </p:nvSpPr>
        <p:spPr bwMode="auto">
          <a:xfrm>
            <a:off x="1676400"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solidFill>
                <a:prstClr val="black"/>
              </a:solidFill>
            </a:endParaRPr>
          </a:p>
        </p:txBody>
      </p:sp>
      <p:pic>
        <p:nvPicPr>
          <p:cNvPr id="6" name="Paveikslėlis 5">
            <a:extLst>
              <a:ext uri="{FF2B5EF4-FFF2-40B4-BE49-F238E27FC236}">
                <a16:creationId xmlns="" xmlns:a16="http://schemas.microsoft.com/office/drawing/2014/main" id="{8C274DFC-4133-4529-956E-BBD613CF342B}"/>
              </a:ext>
            </a:extLst>
          </p:cNvPr>
          <p:cNvPicPr>
            <a:picLocks noChangeAspect="1"/>
          </p:cNvPicPr>
          <p:nvPr/>
        </p:nvPicPr>
        <p:blipFill>
          <a:blip r:embed="rId3"/>
          <a:stretch>
            <a:fillRect/>
          </a:stretch>
        </p:blipFill>
        <p:spPr>
          <a:xfrm>
            <a:off x="-1" y="2986704"/>
            <a:ext cx="774259" cy="3871296"/>
          </a:xfrm>
          <a:prstGeom prst="rect">
            <a:avLst/>
          </a:prstGeom>
        </p:spPr>
      </p:pic>
      <p:pic>
        <p:nvPicPr>
          <p:cNvPr id="9" name="Paveikslėlis 8">
            <a:extLst>
              <a:ext uri="{FF2B5EF4-FFF2-40B4-BE49-F238E27FC236}">
                <a16:creationId xmlns="" xmlns:a16="http://schemas.microsoft.com/office/drawing/2014/main" id="{B6D2678B-C0C7-4BEF-8DD2-5675409F3B04}"/>
              </a:ext>
            </a:extLst>
          </p:cNvPr>
          <p:cNvPicPr>
            <a:picLocks noChangeAspect="1"/>
          </p:cNvPicPr>
          <p:nvPr/>
        </p:nvPicPr>
        <p:blipFill>
          <a:blip r:embed="rId3"/>
          <a:stretch>
            <a:fillRect/>
          </a:stretch>
        </p:blipFill>
        <p:spPr>
          <a:xfrm>
            <a:off x="0" y="7937"/>
            <a:ext cx="774259" cy="3871296"/>
          </a:xfrm>
          <a:prstGeom prst="rect">
            <a:avLst/>
          </a:prstGeom>
        </p:spPr>
      </p:pic>
      <p:sp>
        <p:nvSpPr>
          <p:cNvPr id="4" name="Pavadinimas 3"/>
          <p:cNvSpPr>
            <a:spLocks noGrp="1"/>
          </p:cNvSpPr>
          <p:nvPr>
            <p:ph type="ctrTitle"/>
          </p:nvPr>
        </p:nvSpPr>
        <p:spPr>
          <a:xfrm>
            <a:off x="622478" y="525901"/>
            <a:ext cx="10517747" cy="523259"/>
          </a:xfrm>
        </p:spPr>
        <p:txBody>
          <a:bodyPr>
            <a:noAutofit/>
          </a:bodyPr>
          <a:lstStyle/>
          <a:p>
            <a:r>
              <a:rPr lang="en-US" sz="5400" dirty="0">
                <a:latin typeface="Comic Sans MS" panose="030F0702030302020204" pitchFamily="66" charset="0"/>
              </a:rPr>
              <a:t>Currency of the European </a:t>
            </a:r>
            <a:r>
              <a:rPr lang="en-US" sz="5400" dirty="0" smtClean="0">
                <a:latin typeface="Comic Sans MS" panose="030F0702030302020204" pitchFamily="66" charset="0"/>
              </a:rPr>
              <a:t>Union</a:t>
            </a:r>
            <a:endParaRPr lang="en-US" sz="5400" dirty="0">
              <a:latin typeface="Comic Sans MS" panose="030F0702030302020204" pitchFamily="66" charset="0"/>
            </a:endParaRPr>
          </a:p>
        </p:txBody>
      </p:sp>
      <p:sp>
        <p:nvSpPr>
          <p:cNvPr id="10" name="Antrinis pavadinimas 9"/>
          <p:cNvSpPr>
            <a:spLocks noGrp="1"/>
          </p:cNvSpPr>
          <p:nvPr>
            <p:ph type="subTitle" idx="1"/>
          </p:nvPr>
        </p:nvSpPr>
        <p:spPr>
          <a:xfrm>
            <a:off x="706997" y="1262322"/>
            <a:ext cx="10871109" cy="1655762"/>
          </a:xfrm>
        </p:spPr>
        <p:txBody>
          <a:bodyPr>
            <a:normAutofit/>
          </a:bodyPr>
          <a:lstStyle/>
          <a:p>
            <a:pPr algn="just"/>
            <a:r>
              <a:rPr lang="en-US" sz="3600" dirty="0" smtClean="0">
                <a:latin typeface="Comic Sans MS" panose="030F0702030302020204" pitchFamily="66" charset="0"/>
              </a:rPr>
              <a:t>The euro is the official currency of the 19 countries of the European Union, which together make up the euro area</a:t>
            </a:r>
            <a:r>
              <a:rPr lang="lt-LT" sz="3600" dirty="0" smtClean="0">
                <a:latin typeface="Comic Sans MS" panose="030F0702030302020204" pitchFamily="66" charset="0"/>
              </a:rPr>
              <a:t>.</a:t>
            </a:r>
            <a:endParaRPr lang="en-US" sz="3600" dirty="0">
              <a:latin typeface="Comic Sans MS" panose="030F0702030302020204" pitchFamily="66" charset="0"/>
            </a:endParaRPr>
          </a:p>
        </p:txBody>
      </p:sp>
      <p:pic>
        <p:nvPicPr>
          <p:cNvPr id="5" name="Paveikslėlis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0" y="2918084"/>
            <a:ext cx="5034114" cy="3775586"/>
          </a:xfrm>
          <a:prstGeom prst="rect">
            <a:avLst/>
          </a:prstGeom>
          <a:ln>
            <a:noFill/>
          </a:ln>
          <a:effectLst>
            <a:softEdge rad="112500"/>
          </a:effectLst>
        </p:spPr>
      </p:pic>
      <p:pic>
        <p:nvPicPr>
          <p:cNvPr id="7" name="Paveikslėlis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93229" y="2280510"/>
            <a:ext cx="3309870" cy="4413160"/>
          </a:xfrm>
          <a:prstGeom prst="rect">
            <a:avLst/>
          </a:prstGeom>
          <a:ln>
            <a:noFill/>
          </a:ln>
          <a:effectLst>
            <a:softEdge rad="112500"/>
          </a:effectLst>
        </p:spPr>
      </p:pic>
    </p:spTree>
    <p:extLst>
      <p:ext uri="{BB962C8B-B14F-4D97-AF65-F5344CB8AC3E}">
        <p14:creationId xmlns:p14="http://schemas.microsoft.com/office/powerpoint/2010/main" val="15557502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Vaizdo rezultatas pagal užklausą „funded by the Erasmus+ Programme of the European Union“"/>
          <p:cNvSpPr>
            <a:spLocks noChangeAspect="1" noChangeArrowheads="1"/>
          </p:cNvSpPr>
          <p:nvPr/>
        </p:nvSpPr>
        <p:spPr bwMode="auto">
          <a:xfrm>
            <a:off x="15240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solidFill>
                <a:prstClr val="black"/>
              </a:solidFill>
            </a:endParaRPr>
          </a:p>
        </p:txBody>
      </p:sp>
      <p:sp>
        <p:nvSpPr>
          <p:cNvPr id="3" name="AutoShape 4" descr="Vaizdo rezultatas pagal užklausą „funded by the Erasmus+ Programme of the European Union“"/>
          <p:cNvSpPr>
            <a:spLocks noChangeAspect="1" noChangeArrowheads="1"/>
          </p:cNvSpPr>
          <p:nvPr/>
        </p:nvSpPr>
        <p:spPr bwMode="auto">
          <a:xfrm>
            <a:off x="1676400"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solidFill>
                <a:prstClr val="black"/>
              </a:solidFill>
            </a:endParaRPr>
          </a:p>
        </p:txBody>
      </p:sp>
      <p:pic>
        <p:nvPicPr>
          <p:cNvPr id="6" name="Paveikslėlis 5">
            <a:extLst>
              <a:ext uri="{FF2B5EF4-FFF2-40B4-BE49-F238E27FC236}">
                <a16:creationId xmlns="" xmlns:a16="http://schemas.microsoft.com/office/drawing/2014/main" id="{8C274DFC-4133-4529-956E-BBD613CF342B}"/>
              </a:ext>
            </a:extLst>
          </p:cNvPr>
          <p:cNvPicPr>
            <a:picLocks noChangeAspect="1"/>
          </p:cNvPicPr>
          <p:nvPr/>
        </p:nvPicPr>
        <p:blipFill>
          <a:blip r:embed="rId3"/>
          <a:stretch>
            <a:fillRect/>
          </a:stretch>
        </p:blipFill>
        <p:spPr>
          <a:xfrm>
            <a:off x="-1" y="2986704"/>
            <a:ext cx="774259" cy="3871296"/>
          </a:xfrm>
          <a:prstGeom prst="rect">
            <a:avLst/>
          </a:prstGeom>
        </p:spPr>
      </p:pic>
      <p:pic>
        <p:nvPicPr>
          <p:cNvPr id="9" name="Paveikslėlis 8">
            <a:extLst>
              <a:ext uri="{FF2B5EF4-FFF2-40B4-BE49-F238E27FC236}">
                <a16:creationId xmlns="" xmlns:a16="http://schemas.microsoft.com/office/drawing/2014/main" id="{B6D2678B-C0C7-4BEF-8DD2-5675409F3B04}"/>
              </a:ext>
            </a:extLst>
          </p:cNvPr>
          <p:cNvPicPr>
            <a:picLocks noChangeAspect="1"/>
          </p:cNvPicPr>
          <p:nvPr/>
        </p:nvPicPr>
        <p:blipFill>
          <a:blip r:embed="rId3"/>
          <a:stretch>
            <a:fillRect/>
          </a:stretch>
        </p:blipFill>
        <p:spPr>
          <a:xfrm>
            <a:off x="0" y="7937"/>
            <a:ext cx="774259" cy="3871296"/>
          </a:xfrm>
          <a:prstGeom prst="rect">
            <a:avLst/>
          </a:prstGeom>
        </p:spPr>
      </p:pic>
      <p:pic>
        <p:nvPicPr>
          <p:cNvPr id="4" name="Paveikslėlis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94907" y="834990"/>
            <a:ext cx="7335222" cy="5501416"/>
          </a:xfrm>
          <a:prstGeom prst="rect">
            <a:avLst/>
          </a:prstGeom>
          <a:ln>
            <a:noFill/>
          </a:ln>
          <a:effectLst>
            <a:softEdge rad="112500"/>
          </a:effectLst>
        </p:spPr>
      </p:pic>
      <p:sp>
        <p:nvSpPr>
          <p:cNvPr id="5" name="Pavadinimas 4"/>
          <p:cNvSpPr>
            <a:spLocks noGrp="1"/>
          </p:cNvSpPr>
          <p:nvPr>
            <p:ph type="title"/>
          </p:nvPr>
        </p:nvSpPr>
        <p:spPr>
          <a:xfrm>
            <a:off x="838200" y="365124"/>
            <a:ext cx="3756707" cy="5739461"/>
          </a:xfrm>
        </p:spPr>
        <p:txBody>
          <a:bodyPr>
            <a:noAutofit/>
          </a:bodyPr>
          <a:lstStyle/>
          <a:p>
            <a:r>
              <a:rPr lang="en-US" sz="4500" dirty="0">
                <a:latin typeface="Comic Sans MS" panose="030F0702030302020204" pitchFamily="66" charset="0"/>
              </a:rPr>
              <a:t>At the end of the topic about the European Union and its symbols, the children took part in a quiz.</a:t>
            </a:r>
          </a:p>
        </p:txBody>
      </p:sp>
    </p:spTree>
    <p:extLst>
      <p:ext uri="{BB962C8B-B14F-4D97-AF65-F5344CB8AC3E}">
        <p14:creationId xmlns:p14="http://schemas.microsoft.com/office/powerpoint/2010/main" val="23950095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noGrp="1"/>
          </p:cNvSpPr>
          <p:nvPr>
            <p:ph idx="1"/>
          </p:nvPr>
        </p:nvSpPr>
        <p:spPr>
          <a:xfrm>
            <a:off x="2279577" y="260648"/>
            <a:ext cx="8054277" cy="4351336"/>
          </a:xfrm>
        </p:spPr>
        <p:txBody>
          <a:bodyPr/>
          <a:lstStyle/>
          <a:p>
            <a:pPr lvl="0"/>
            <a:endParaRPr lang="ro-RO" dirty="0"/>
          </a:p>
          <a:p>
            <a:pPr marL="0" indent="0">
              <a:buNone/>
            </a:pPr>
            <a:endParaRPr lang="ro-RO" dirty="0"/>
          </a:p>
          <a:p>
            <a:pPr marL="0" indent="0">
              <a:buNone/>
            </a:pPr>
            <a:r>
              <a:rPr lang="en-US" dirty="0">
                <a:solidFill>
                  <a:srgbClr val="002060"/>
                </a:solidFill>
                <a:latin typeface="Comic Sans MS" panose="030F0702030302020204" pitchFamily="66" charset="0"/>
                <a:cs typeface="Calibri" pitchFamily="34"/>
              </a:rPr>
              <a:t>This material has been created with the financial support of the European Commission. The content of this material is the sole responsibility of the authors, and the National Agency and the European Commission are not responsible for the way this content will be used.</a:t>
            </a:r>
            <a:endParaRPr lang="ro-RO" dirty="0">
              <a:solidFill>
                <a:srgbClr val="002060"/>
              </a:solidFill>
              <a:latin typeface="Comic Sans MS" panose="030F0702030302020204" pitchFamily="66" charset="0"/>
              <a:cs typeface="Calibri" pitchFamily="34"/>
            </a:endParaRPr>
          </a:p>
          <a:p>
            <a:pPr marL="0" indent="0">
              <a:buNone/>
            </a:pPr>
            <a:endParaRPr lang="en-US" dirty="0"/>
          </a:p>
        </p:txBody>
      </p:sp>
      <p:pic>
        <p:nvPicPr>
          <p:cNvPr id="5" name="Picture 3">
            <a:extLst>
              <a:ext uri="{FF2B5EF4-FFF2-40B4-BE49-F238E27FC236}">
                <a16:creationId xmlns="" xmlns:a16="http://schemas.microsoft.com/office/drawing/2014/main" id="{00000000-0000-0000-0000-000000000000}"/>
              </a:ext>
            </a:extLst>
          </p:cNvPr>
          <p:cNvPicPr>
            <a:picLocks noChangeAspect="1"/>
          </p:cNvPicPr>
          <p:nvPr/>
        </p:nvPicPr>
        <p:blipFill>
          <a:blip r:embed="rId2"/>
          <a:stretch>
            <a:fillRect/>
          </a:stretch>
        </p:blipFill>
        <p:spPr>
          <a:xfrm>
            <a:off x="4799856" y="5373216"/>
            <a:ext cx="2125092" cy="640134"/>
          </a:xfrm>
          <a:prstGeom prst="rect">
            <a:avLst/>
          </a:prstGeom>
          <a:noFill/>
          <a:ln>
            <a:noFill/>
          </a:ln>
        </p:spPr>
      </p:pic>
      <p:pic>
        <p:nvPicPr>
          <p:cNvPr id="6" name="Paveikslėlis 5">
            <a:extLst>
              <a:ext uri="{FF2B5EF4-FFF2-40B4-BE49-F238E27FC236}">
                <a16:creationId xmlns="" xmlns:a16="http://schemas.microsoft.com/office/drawing/2014/main" id="{B6D2678B-C0C7-4BEF-8DD2-5675409F3B04}"/>
              </a:ext>
            </a:extLst>
          </p:cNvPr>
          <p:cNvPicPr>
            <a:picLocks noChangeAspect="1"/>
          </p:cNvPicPr>
          <p:nvPr/>
        </p:nvPicPr>
        <p:blipFill>
          <a:blip r:embed="rId3"/>
          <a:stretch>
            <a:fillRect/>
          </a:stretch>
        </p:blipFill>
        <p:spPr>
          <a:xfrm>
            <a:off x="0" y="7937"/>
            <a:ext cx="774259" cy="3871296"/>
          </a:xfrm>
          <a:prstGeom prst="rect">
            <a:avLst/>
          </a:prstGeom>
        </p:spPr>
      </p:pic>
      <p:pic>
        <p:nvPicPr>
          <p:cNvPr id="7" name="Paveikslėlis 6">
            <a:extLst>
              <a:ext uri="{FF2B5EF4-FFF2-40B4-BE49-F238E27FC236}">
                <a16:creationId xmlns="" xmlns:a16="http://schemas.microsoft.com/office/drawing/2014/main" id="{8C274DFC-4133-4529-956E-BBD613CF342B}"/>
              </a:ext>
            </a:extLst>
          </p:cNvPr>
          <p:cNvPicPr>
            <a:picLocks noChangeAspect="1"/>
          </p:cNvPicPr>
          <p:nvPr/>
        </p:nvPicPr>
        <p:blipFill>
          <a:blip r:embed="rId3"/>
          <a:stretch>
            <a:fillRect/>
          </a:stretch>
        </p:blipFill>
        <p:spPr>
          <a:xfrm>
            <a:off x="-1" y="2986704"/>
            <a:ext cx="774259" cy="3871296"/>
          </a:xfrm>
          <a:prstGeom prst="rect">
            <a:avLst/>
          </a:prstGeom>
        </p:spPr>
      </p:pic>
    </p:spTree>
    <p:extLst>
      <p:ext uri="{BB962C8B-B14F-4D97-AF65-F5344CB8AC3E}">
        <p14:creationId xmlns:p14="http://schemas.microsoft.com/office/powerpoint/2010/main" val="19541549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1957587" y="5359102"/>
            <a:ext cx="9311427" cy="923330"/>
          </a:xfrm>
          <a:prstGeom prst="rect">
            <a:avLst/>
          </a:prstGeom>
          <a:noFill/>
        </p:spPr>
        <p:txBody>
          <a:bodyPr wrap="square" rtlCol="0">
            <a:spAutoFit/>
          </a:bodyPr>
          <a:lstStyle/>
          <a:p>
            <a:r>
              <a:rPr lang="lt-LT" sz="5400" dirty="0" err="1" smtClean="0">
                <a:latin typeface="Comic Sans MS" panose="030F0702030302020204" pitchFamily="66" charset="0"/>
              </a:rPr>
              <a:t>Thank</a:t>
            </a:r>
            <a:r>
              <a:rPr lang="lt-LT" sz="5400" dirty="0" smtClean="0">
                <a:latin typeface="Comic Sans MS" panose="030F0702030302020204" pitchFamily="66" charset="0"/>
              </a:rPr>
              <a:t> </a:t>
            </a:r>
            <a:r>
              <a:rPr lang="lt-LT" sz="5400" dirty="0" err="1" smtClean="0">
                <a:latin typeface="Comic Sans MS" panose="030F0702030302020204" pitchFamily="66" charset="0"/>
              </a:rPr>
              <a:t>you</a:t>
            </a:r>
            <a:r>
              <a:rPr lang="lt-LT" sz="5400" dirty="0" smtClean="0">
                <a:latin typeface="Comic Sans MS" panose="030F0702030302020204" pitchFamily="66" charset="0"/>
              </a:rPr>
              <a:t> </a:t>
            </a:r>
            <a:r>
              <a:rPr lang="lt-LT" sz="5400" dirty="0" err="1" smtClean="0">
                <a:latin typeface="Comic Sans MS" panose="030F0702030302020204" pitchFamily="66" charset="0"/>
              </a:rPr>
              <a:t>for</a:t>
            </a:r>
            <a:r>
              <a:rPr lang="lt-LT" sz="5400" dirty="0" smtClean="0">
                <a:latin typeface="Comic Sans MS" panose="030F0702030302020204" pitchFamily="66" charset="0"/>
              </a:rPr>
              <a:t> </a:t>
            </a:r>
            <a:r>
              <a:rPr lang="lt-LT" sz="5400" dirty="0" err="1" smtClean="0">
                <a:latin typeface="Comic Sans MS" panose="030F0702030302020204" pitchFamily="66" charset="0"/>
              </a:rPr>
              <a:t>attention</a:t>
            </a:r>
            <a:r>
              <a:rPr lang="en-GB" sz="5400" dirty="0" smtClean="0">
                <a:latin typeface="Comic Sans MS" panose="030F0702030302020204" pitchFamily="66" charset="0"/>
              </a:rPr>
              <a:t>!</a:t>
            </a:r>
            <a:endParaRPr lang="lt-LT" sz="5400" dirty="0">
              <a:latin typeface="Comic Sans MS" panose="030F0702030302020204" pitchFamily="66" charset="0"/>
            </a:endParaRPr>
          </a:p>
        </p:txBody>
      </p:sp>
      <p:pic>
        <p:nvPicPr>
          <p:cNvPr id="3" name="Paveikslėlis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0626" y="499818"/>
            <a:ext cx="6271254" cy="4695400"/>
          </a:xfrm>
          <a:prstGeom prst="rect">
            <a:avLst/>
          </a:prstGeom>
          <a:ln>
            <a:noFill/>
          </a:ln>
          <a:effectLst>
            <a:softEdge rad="112500"/>
          </a:effectLst>
        </p:spPr>
      </p:pic>
      <p:pic>
        <p:nvPicPr>
          <p:cNvPr id="4" name="Paveikslėlis 3">
            <a:extLst>
              <a:ext uri="{FF2B5EF4-FFF2-40B4-BE49-F238E27FC236}">
                <a16:creationId xmlns="" xmlns:a16="http://schemas.microsoft.com/office/drawing/2014/main" id="{B6D2678B-C0C7-4BEF-8DD2-5675409F3B04}"/>
              </a:ext>
            </a:extLst>
          </p:cNvPr>
          <p:cNvPicPr>
            <a:picLocks noChangeAspect="1"/>
          </p:cNvPicPr>
          <p:nvPr/>
        </p:nvPicPr>
        <p:blipFill>
          <a:blip r:embed="rId3"/>
          <a:stretch>
            <a:fillRect/>
          </a:stretch>
        </p:blipFill>
        <p:spPr>
          <a:xfrm>
            <a:off x="0" y="7937"/>
            <a:ext cx="774259" cy="3871296"/>
          </a:xfrm>
          <a:prstGeom prst="rect">
            <a:avLst/>
          </a:prstGeom>
        </p:spPr>
      </p:pic>
      <p:pic>
        <p:nvPicPr>
          <p:cNvPr id="5" name="Paveikslėlis 4">
            <a:extLst>
              <a:ext uri="{FF2B5EF4-FFF2-40B4-BE49-F238E27FC236}">
                <a16:creationId xmlns="" xmlns:a16="http://schemas.microsoft.com/office/drawing/2014/main" id="{8C274DFC-4133-4529-956E-BBD613CF342B}"/>
              </a:ext>
            </a:extLst>
          </p:cNvPr>
          <p:cNvPicPr>
            <a:picLocks noChangeAspect="1"/>
          </p:cNvPicPr>
          <p:nvPr/>
        </p:nvPicPr>
        <p:blipFill>
          <a:blip r:embed="rId3"/>
          <a:stretch>
            <a:fillRect/>
          </a:stretch>
        </p:blipFill>
        <p:spPr>
          <a:xfrm>
            <a:off x="-1" y="2986704"/>
            <a:ext cx="774259" cy="3871296"/>
          </a:xfrm>
          <a:prstGeom prst="rect">
            <a:avLst/>
          </a:prstGeom>
        </p:spPr>
      </p:pic>
    </p:spTree>
    <p:extLst>
      <p:ext uri="{BB962C8B-B14F-4D97-AF65-F5344CB8AC3E}">
        <p14:creationId xmlns:p14="http://schemas.microsoft.com/office/powerpoint/2010/main" val="3919853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2771501" y="965914"/>
            <a:ext cx="7304315" cy="1477328"/>
          </a:xfrm>
          <a:prstGeom prst="rect">
            <a:avLst/>
          </a:prstGeom>
          <a:noFill/>
        </p:spPr>
        <p:txBody>
          <a:bodyPr wrap="square" rtlCol="0">
            <a:spAutoFit/>
          </a:bodyPr>
          <a:lstStyle/>
          <a:p>
            <a:r>
              <a:rPr lang="en-GB" dirty="0" smtClean="0">
                <a:latin typeface="Comic Sans MS" panose="030F0702030302020204" pitchFamily="66" charset="0"/>
              </a:rPr>
              <a:t>Coordinator of the project</a:t>
            </a:r>
          </a:p>
          <a:p>
            <a:endParaRPr lang="en-GB" dirty="0"/>
          </a:p>
          <a:p>
            <a:endParaRPr lang="en-GB" dirty="0" smtClean="0"/>
          </a:p>
          <a:p>
            <a:r>
              <a:rPr lang="lt-LT" dirty="0" smtClean="0">
                <a:latin typeface="Comic Sans MS" panose="030F0702030302020204" pitchFamily="66" charset="0"/>
              </a:rPr>
              <a:t>21st </a:t>
            </a:r>
            <a:r>
              <a:rPr lang="lt-LT" dirty="0" err="1">
                <a:latin typeface="Comic Sans MS" panose="030F0702030302020204" pitchFamily="66" charset="0"/>
              </a:rPr>
              <a:t>primary</a:t>
            </a:r>
            <a:r>
              <a:rPr lang="lt-LT" dirty="0">
                <a:latin typeface="Comic Sans MS" panose="030F0702030302020204" pitchFamily="66" charset="0"/>
              </a:rPr>
              <a:t> </a:t>
            </a:r>
            <a:r>
              <a:rPr lang="lt-LT" dirty="0" err="1">
                <a:latin typeface="Comic Sans MS" panose="030F0702030302020204" pitchFamily="66" charset="0"/>
              </a:rPr>
              <a:t>school</a:t>
            </a:r>
            <a:r>
              <a:rPr lang="lt-LT" dirty="0">
                <a:latin typeface="Comic Sans MS" panose="030F0702030302020204" pitchFamily="66" charset="0"/>
              </a:rPr>
              <a:t> </a:t>
            </a:r>
            <a:r>
              <a:rPr lang="lt-LT" dirty="0" err="1">
                <a:latin typeface="Comic Sans MS" panose="030F0702030302020204" pitchFamily="66" charset="0"/>
              </a:rPr>
              <a:t>of</a:t>
            </a:r>
            <a:r>
              <a:rPr lang="lt-LT" dirty="0">
                <a:latin typeface="Comic Sans MS" panose="030F0702030302020204" pitchFamily="66" charset="0"/>
              </a:rPr>
              <a:t> </a:t>
            </a:r>
            <a:r>
              <a:rPr lang="lt-LT" dirty="0" err="1">
                <a:latin typeface="Comic Sans MS" panose="030F0702030302020204" pitchFamily="66" charset="0"/>
              </a:rPr>
              <a:t>Athens</a:t>
            </a:r>
            <a:r>
              <a:rPr lang="lt-LT" dirty="0">
                <a:latin typeface="Comic Sans MS" panose="030F0702030302020204" pitchFamily="66" charset="0"/>
              </a:rPr>
              <a:t> “</a:t>
            </a:r>
            <a:r>
              <a:rPr lang="lt-LT" dirty="0" err="1">
                <a:latin typeface="Comic Sans MS" panose="030F0702030302020204" pitchFamily="66" charset="0"/>
              </a:rPr>
              <a:t>Lela</a:t>
            </a:r>
            <a:r>
              <a:rPr lang="lt-LT" dirty="0">
                <a:latin typeface="Comic Sans MS" panose="030F0702030302020204" pitchFamily="66" charset="0"/>
              </a:rPr>
              <a:t> </a:t>
            </a:r>
            <a:r>
              <a:rPr lang="lt-LT" dirty="0" err="1">
                <a:latin typeface="Comic Sans MS" panose="030F0702030302020204" pitchFamily="66" charset="0"/>
              </a:rPr>
              <a:t>Karagianni</a:t>
            </a:r>
            <a:r>
              <a:rPr lang="lt-LT" dirty="0">
                <a:latin typeface="Comic Sans MS" panose="030F0702030302020204" pitchFamily="66" charset="0"/>
              </a:rPr>
              <a:t>”, </a:t>
            </a:r>
            <a:r>
              <a:rPr lang="lt-LT" dirty="0" err="1">
                <a:latin typeface="Comic Sans MS" panose="030F0702030302020204" pitchFamily="66" charset="0"/>
              </a:rPr>
              <a:t>Greece</a:t>
            </a:r>
            <a:endParaRPr lang="en-GB" dirty="0" smtClean="0">
              <a:latin typeface="Comic Sans MS" panose="030F0702030302020204" pitchFamily="66" charset="0"/>
            </a:endParaRPr>
          </a:p>
          <a:p>
            <a:endParaRPr lang="lt-LT" dirty="0"/>
          </a:p>
        </p:txBody>
      </p:sp>
      <p:pic>
        <p:nvPicPr>
          <p:cNvPr id="3" name="Paveikslėlis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9146" y="1387763"/>
            <a:ext cx="1347433" cy="898931"/>
          </a:xfrm>
          <a:prstGeom prst="rect">
            <a:avLst/>
          </a:prstGeom>
        </p:spPr>
      </p:pic>
      <p:sp>
        <p:nvSpPr>
          <p:cNvPr id="4" name="TextBox 3"/>
          <p:cNvSpPr txBox="1"/>
          <p:nvPr/>
        </p:nvSpPr>
        <p:spPr>
          <a:xfrm flipH="1">
            <a:off x="2771501" y="2891246"/>
            <a:ext cx="6154785" cy="2585323"/>
          </a:xfrm>
          <a:prstGeom prst="rect">
            <a:avLst/>
          </a:prstGeom>
          <a:noFill/>
        </p:spPr>
        <p:txBody>
          <a:bodyPr wrap="square" rtlCol="0">
            <a:spAutoFit/>
          </a:bodyPr>
          <a:lstStyle/>
          <a:p>
            <a:r>
              <a:rPr lang="en-GB" dirty="0" smtClean="0">
                <a:latin typeface="Comic Sans MS" panose="030F0702030302020204" pitchFamily="66" charset="0"/>
              </a:rPr>
              <a:t>Partners</a:t>
            </a:r>
          </a:p>
          <a:p>
            <a:endParaRPr lang="en-GB" dirty="0">
              <a:latin typeface="Comic Sans MS" panose="030F0702030302020204" pitchFamily="66" charset="0"/>
            </a:endParaRPr>
          </a:p>
          <a:p>
            <a:r>
              <a:rPr lang="lt-LT" dirty="0" err="1">
                <a:latin typeface="Comic Sans MS" panose="030F0702030302020204" pitchFamily="66" charset="0"/>
              </a:rPr>
              <a:t>Kindergarten</a:t>
            </a:r>
            <a:r>
              <a:rPr lang="lt-LT" dirty="0">
                <a:latin typeface="Comic Sans MS" panose="030F0702030302020204" pitchFamily="66" charset="0"/>
              </a:rPr>
              <a:t> </a:t>
            </a:r>
            <a:r>
              <a:rPr lang="lt-LT" dirty="0" err="1">
                <a:latin typeface="Comic Sans MS" panose="030F0702030302020204" pitchFamily="66" charset="0"/>
              </a:rPr>
              <a:t>Detski</a:t>
            </a:r>
            <a:r>
              <a:rPr lang="lt-LT" dirty="0">
                <a:latin typeface="Comic Sans MS" panose="030F0702030302020204" pitchFamily="66" charset="0"/>
              </a:rPr>
              <a:t> </a:t>
            </a:r>
            <a:r>
              <a:rPr lang="lt-LT" dirty="0" err="1">
                <a:latin typeface="Comic Sans MS" panose="030F0702030302020204" pitchFamily="66" charset="0"/>
              </a:rPr>
              <a:t>Svyat</a:t>
            </a:r>
            <a:r>
              <a:rPr lang="lt-LT" dirty="0">
                <a:latin typeface="Comic Sans MS" panose="030F0702030302020204" pitchFamily="66" charset="0"/>
              </a:rPr>
              <a:t>, </a:t>
            </a:r>
            <a:r>
              <a:rPr lang="lt-LT" dirty="0" err="1" smtClean="0">
                <a:latin typeface="Comic Sans MS" panose="030F0702030302020204" pitchFamily="66" charset="0"/>
              </a:rPr>
              <a:t>Bulgaria</a:t>
            </a:r>
            <a:endParaRPr lang="en-GB" dirty="0" smtClean="0">
              <a:latin typeface="Comic Sans MS" panose="030F0702030302020204" pitchFamily="66" charset="0"/>
            </a:endParaRPr>
          </a:p>
          <a:p>
            <a:endParaRPr lang="en-GB" dirty="0">
              <a:latin typeface="Comic Sans MS" panose="030F0702030302020204" pitchFamily="66" charset="0"/>
            </a:endParaRPr>
          </a:p>
          <a:p>
            <a:r>
              <a:rPr lang="lt-LT" dirty="0" err="1">
                <a:latin typeface="Comic Sans MS" panose="030F0702030302020204" pitchFamily="66" charset="0"/>
              </a:rPr>
              <a:t>Lohkva</a:t>
            </a:r>
            <a:r>
              <a:rPr lang="lt-LT" dirty="0">
                <a:latin typeface="Comic Sans MS" panose="030F0702030302020204" pitchFamily="66" charset="0"/>
              </a:rPr>
              <a:t> </a:t>
            </a:r>
            <a:r>
              <a:rPr lang="lt-LT" dirty="0" err="1">
                <a:latin typeface="Comic Sans MS" panose="030F0702030302020204" pitchFamily="66" charset="0"/>
              </a:rPr>
              <a:t>Lasteaed</a:t>
            </a:r>
            <a:r>
              <a:rPr lang="lt-LT" dirty="0">
                <a:latin typeface="Comic Sans MS" panose="030F0702030302020204" pitchFamily="66" charset="0"/>
              </a:rPr>
              <a:t>, </a:t>
            </a:r>
            <a:r>
              <a:rPr lang="lt-LT" dirty="0" err="1" smtClean="0">
                <a:latin typeface="Comic Sans MS" panose="030F0702030302020204" pitchFamily="66" charset="0"/>
              </a:rPr>
              <a:t>Estonia</a:t>
            </a:r>
            <a:r>
              <a:rPr lang="lt-LT" dirty="0" err="1">
                <a:latin typeface="Comic Sans MS" panose="030F0702030302020204" pitchFamily="66" charset="0"/>
              </a:rPr>
              <a:t>Lohkva</a:t>
            </a:r>
            <a:r>
              <a:rPr lang="lt-LT" dirty="0">
                <a:latin typeface="Comic Sans MS" panose="030F0702030302020204" pitchFamily="66" charset="0"/>
              </a:rPr>
              <a:t> </a:t>
            </a:r>
            <a:r>
              <a:rPr lang="lt-LT" dirty="0" err="1">
                <a:latin typeface="Comic Sans MS" panose="030F0702030302020204" pitchFamily="66" charset="0"/>
              </a:rPr>
              <a:t>Lasteaed</a:t>
            </a:r>
            <a:r>
              <a:rPr lang="lt-LT" dirty="0">
                <a:latin typeface="Comic Sans MS" panose="030F0702030302020204" pitchFamily="66" charset="0"/>
              </a:rPr>
              <a:t>, </a:t>
            </a:r>
            <a:r>
              <a:rPr lang="lt-LT" dirty="0" err="1" smtClean="0">
                <a:latin typeface="Comic Sans MS" panose="030F0702030302020204" pitchFamily="66" charset="0"/>
              </a:rPr>
              <a:t>Estonia</a:t>
            </a:r>
            <a:endParaRPr lang="en-GB" dirty="0" smtClean="0">
              <a:latin typeface="Comic Sans MS" panose="030F0702030302020204" pitchFamily="66" charset="0"/>
            </a:endParaRPr>
          </a:p>
          <a:p>
            <a:endParaRPr lang="en-GB" dirty="0">
              <a:latin typeface="Comic Sans MS" panose="030F0702030302020204" pitchFamily="66" charset="0"/>
            </a:endParaRPr>
          </a:p>
          <a:p>
            <a:r>
              <a:rPr lang="lt-LT" dirty="0">
                <a:latin typeface="Comic Sans MS" panose="030F0702030302020204" pitchFamily="66" charset="0"/>
              </a:rPr>
              <a:t>48° </a:t>
            </a:r>
            <a:r>
              <a:rPr lang="lt-LT" dirty="0" err="1">
                <a:latin typeface="Comic Sans MS" panose="030F0702030302020204" pitchFamily="66" charset="0"/>
              </a:rPr>
              <a:t>Circolo</a:t>
            </a:r>
            <a:r>
              <a:rPr lang="lt-LT" dirty="0">
                <a:latin typeface="Comic Sans MS" panose="030F0702030302020204" pitchFamily="66" charset="0"/>
              </a:rPr>
              <a:t> </a:t>
            </a:r>
            <a:r>
              <a:rPr lang="lt-LT" dirty="0" err="1">
                <a:latin typeface="Comic Sans MS" panose="030F0702030302020204" pitchFamily="66" charset="0"/>
              </a:rPr>
              <a:t>Didattico</a:t>
            </a:r>
            <a:r>
              <a:rPr lang="lt-LT" dirty="0">
                <a:latin typeface="Comic Sans MS" panose="030F0702030302020204" pitchFamily="66" charset="0"/>
              </a:rPr>
              <a:t> "</a:t>
            </a:r>
            <a:r>
              <a:rPr lang="lt-LT" dirty="0" err="1">
                <a:latin typeface="Comic Sans MS" panose="030F0702030302020204" pitchFamily="66" charset="0"/>
              </a:rPr>
              <a:t>Madre</a:t>
            </a:r>
            <a:r>
              <a:rPr lang="lt-LT" dirty="0">
                <a:latin typeface="Comic Sans MS" panose="030F0702030302020204" pitchFamily="66" charset="0"/>
              </a:rPr>
              <a:t> </a:t>
            </a:r>
            <a:r>
              <a:rPr lang="lt-LT" dirty="0" err="1">
                <a:latin typeface="Comic Sans MS" panose="030F0702030302020204" pitchFamily="66" charset="0"/>
              </a:rPr>
              <a:t>Claudia</a:t>
            </a:r>
            <a:r>
              <a:rPr lang="lt-LT" dirty="0">
                <a:latin typeface="Comic Sans MS" panose="030F0702030302020204" pitchFamily="66" charset="0"/>
              </a:rPr>
              <a:t> </a:t>
            </a:r>
            <a:r>
              <a:rPr lang="lt-LT" dirty="0" err="1">
                <a:latin typeface="Comic Sans MS" panose="030F0702030302020204" pitchFamily="66" charset="0"/>
              </a:rPr>
              <a:t>Russo</a:t>
            </a:r>
            <a:r>
              <a:rPr lang="lt-LT" dirty="0">
                <a:latin typeface="Comic Sans MS" panose="030F0702030302020204" pitchFamily="66" charset="0"/>
              </a:rPr>
              <a:t>", </a:t>
            </a:r>
            <a:r>
              <a:rPr lang="lt-LT" dirty="0" err="1" smtClean="0">
                <a:latin typeface="Comic Sans MS" panose="030F0702030302020204" pitchFamily="66" charset="0"/>
              </a:rPr>
              <a:t>Italy</a:t>
            </a:r>
            <a:endParaRPr lang="en-GB" dirty="0" smtClean="0">
              <a:latin typeface="Comic Sans MS" panose="030F0702030302020204" pitchFamily="66" charset="0"/>
            </a:endParaRPr>
          </a:p>
          <a:p>
            <a:endParaRPr lang="en-GB" dirty="0">
              <a:latin typeface="Comic Sans MS" panose="030F0702030302020204" pitchFamily="66" charset="0"/>
            </a:endParaRPr>
          </a:p>
          <a:p>
            <a:r>
              <a:rPr lang="en-GB" dirty="0" err="1" smtClean="0">
                <a:latin typeface="Comic Sans MS" panose="030F0702030302020204" pitchFamily="66" charset="0"/>
              </a:rPr>
              <a:t>Kursenai</a:t>
            </a:r>
            <a:r>
              <a:rPr lang="en-GB" dirty="0" smtClean="0">
                <a:latin typeface="Comic Sans MS" panose="030F0702030302020204" pitchFamily="66" charset="0"/>
              </a:rPr>
              <a:t> kindergarten </a:t>
            </a:r>
            <a:r>
              <a:rPr lang="lt-LT" dirty="0" smtClean="0">
                <a:latin typeface="Comic Sans MS" panose="030F0702030302020204" pitchFamily="66" charset="0"/>
              </a:rPr>
              <a:t>„Žiedelis“, Lithuania</a:t>
            </a:r>
            <a:endParaRPr lang="lt-LT" dirty="0">
              <a:latin typeface="Comic Sans MS" panose="030F0702030302020204" pitchFamily="66" charset="0"/>
            </a:endParaRPr>
          </a:p>
        </p:txBody>
      </p:sp>
      <p:pic>
        <p:nvPicPr>
          <p:cNvPr id="5" name="Paveikslėlis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6427" y="3377594"/>
            <a:ext cx="551996" cy="357216"/>
          </a:xfrm>
          <a:prstGeom prst="rect">
            <a:avLst/>
          </a:prstGeom>
          <a:ln w="9525">
            <a:solidFill>
              <a:schemeClr val="accent1">
                <a:lumMod val="60000"/>
                <a:lumOff val="40000"/>
              </a:schemeClr>
            </a:solidFill>
          </a:ln>
        </p:spPr>
      </p:pic>
      <p:pic>
        <p:nvPicPr>
          <p:cNvPr id="6" name="Picture 6" descr="Italiens flagga"/>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2066427" y="4473528"/>
            <a:ext cx="550152" cy="33403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aveikslėlis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66427" y="3913799"/>
            <a:ext cx="550152" cy="349613"/>
          </a:xfrm>
          <a:prstGeom prst="rect">
            <a:avLst/>
          </a:prstGeom>
          <a:ln w="9525">
            <a:solidFill>
              <a:schemeClr val="accent1">
                <a:lumMod val="60000"/>
                <a:lumOff val="40000"/>
              </a:schemeClr>
            </a:solidFill>
          </a:ln>
        </p:spPr>
      </p:pic>
      <p:pic>
        <p:nvPicPr>
          <p:cNvPr id="8" name="Paveikslėlis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53753" y="5017680"/>
            <a:ext cx="562826" cy="336289"/>
          </a:xfrm>
          <a:prstGeom prst="rect">
            <a:avLst/>
          </a:prstGeom>
        </p:spPr>
      </p:pic>
    </p:spTree>
    <p:extLst>
      <p:ext uri="{BB962C8B-B14F-4D97-AF65-F5344CB8AC3E}">
        <p14:creationId xmlns:p14="http://schemas.microsoft.com/office/powerpoint/2010/main" val="15273505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Vaizdo rezultatas pagal užklausą „funded by the Erasmus+ Programme of the European Union“"/>
          <p:cNvSpPr>
            <a:spLocks noChangeAspect="1" noChangeArrowheads="1"/>
          </p:cNvSpPr>
          <p:nvPr/>
        </p:nvSpPr>
        <p:spPr bwMode="auto">
          <a:xfrm>
            <a:off x="15240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solidFill>
                <a:prstClr val="black"/>
              </a:solidFill>
            </a:endParaRPr>
          </a:p>
        </p:txBody>
      </p:sp>
      <p:sp>
        <p:nvSpPr>
          <p:cNvPr id="3" name="AutoShape 4" descr="Vaizdo rezultatas pagal užklausą „funded by the Erasmus+ Programme of the European Union“"/>
          <p:cNvSpPr>
            <a:spLocks noChangeAspect="1" noChangeArrowheads="1"/>
          </p:cNvSpPr>
          <p:nvPr/>
        </p:nvSpPr>
        <p:spPr bwMode="auto">
          <a:xfrm>
            <a:off x="1676400"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solidFill>
                <a:prstClr val="black"/>
              </a:solidFill>
            </a:endParaRPr>
          </a:p>
        </p:txBody>
      </p:sp>
      <p:pic>
        <p:nvPicPr>
          <p:cNvPr id="6" name="Paveikslėlis 5">
            <a:extLst>
              <a:ext uri="{FF2B5EF4-FFF2-40B4-BE49-F238E27FC236}">
                <a16:creationId xmlns="" xmlns:a16="http://schemas.microsoft.com/office/drawing/2014/main" id="{8C274DFC-4133-4529-956E-BBD613CF342B}"/>
              </a:ext>
            </a:extLst>
          </p:cNvPr>
          <p:cNvPicPr>
            <a:picLocks noChangeAspect="1"/>
          </p:cNvPicPr>
          <p:nvPr/>
        </p:nvPicPr>
        <p:blipFill>
          <a:blip r:embed="rId3"/>
          <a:stretch>
            <a:fillRect/>
          </a:stretch>
        </p:blipFill>
        <p:spPr>
          <a:xfrm>
            <a:off x="-1" y="2986704"/>
            <a:ext cx="774259" cy="3871296"/>
          </a:xfrm>
          <a:prstGeom prst="rect">
            <a:avLst/>
          </a:prstGeom>
        </p:spPr>
      </p:pic>
      <p:pic>
        <p:nvPicPr>
          <p:cNvPr id="9" name="Paveikslėlis 8">
            <a:extLst>
              <a:ext uri="{FF2B5EF4-FFF2-40B4-BE49-F238E27FC236}">
                <a16:creationId xmlns="" xmlns:a16="http://schemas.microsoft.com/office/drawing/2014/main" id="{B6D2678B-C0C7-4BEF-8DD2-5675409F3B04}"/>
              </a:ext>
            </a:extLst>
          </p:cNvPr>
          <p:cNvPicPr>
            <a:picLocks noChangeAspect="1"/>
          </p:cNvPicPr>
          <p:nvPr/>
        </p:nvPicPr>
        <p:blipFill>
          <a:blip r:embed="rId3"/>
          <a:stretch>
            <a:fillRect/>
          </a:stretch>
        </p:blipFill>
        <p:spPr>
          <a:xfrm>
            <a:off x="0" y="7937"/>
            <a:ext cx="774259" cy="3871296"/>
          </a:xfrm>
          <a:prstGeom prst="rect">
            <a:avLst/>
          </a:prstGeom>
        </p:spPr>
      </p:pic>
      <p:pic>
        <p:nvPicPr>
          <p:cNvPr id="4" name="Paveikslėlis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4118" y="1324444"/>
            <a:ext cx="6655933" cy="4991949"/>
          </a:xfrm>
          <a:prstGeom prst="rect">
            <a:avLst/>
          </a:prstGeom>
          <a:ln>
            <a:noFill/>
          </a:ln>
          <a:effectLst>
            <a:softEdge rad="112500"/>
          </a:effectLst>
        </p:spPr>
      </p:pic>
      <p:sp>
        <p:nvSpPr>
          <p:cNvPr id="5" name="Pavadinimas 4"/>
          <p:cNvSpPr>
            <a:spLocks noGrp="1"/>
          </p:cNvSpPr>
          <p:nvPr>
            <p:ph type="ctrTitle"/>
          </p:nvPr>
        </p:nvSpPr>
        <p:spPr>
          <a:xfrm>
            <a:off x="1981200" y="494544"/>
            <a:ext cx="5233115" cy="785147"/>
          </a:xfrm>
        </p:spPr>
        <p:txBody>
          <a:bodyPr>
            <a:normAutofit fontScale="90000"/>
          </a:bodyPr>
          <a:lstStyle/>
          <a:p>
            <a:r>
              <a:rPr lang="en-US" dirty="0" smtClean="0">
                <a:latin typeface="Comic Sans MS" panose="030F0702030302020204" pitchFamily="66" charset="0"/>
              </a:rPr>
              <a:t>European Union</a:t>
            </a:r>
            <a:endParaRPr lang="en-US" dirty="0">
              <a:latin typeface="Comic Sans MS" panose="030F0702030302020204" pitchFamily="66" charset="0"/>
            </a:endParaRPr>
          </a:p>
        </p:txBody>
      </p:sp>
      <p:sp>
        <p:nvSpPr>
          <p:cNvPr id="7" name="Antrinis pavadinimas 6"/>
          <p:cNvSpPr>
            <a:spLocks noGrp="1"/>
          </p:cNvSpPr>
          <p:nvPr>
            <p:ph type="subTitle" idx="1"/>
          </p:nvPr>
        </p:nvSpPr>
        <p:spPr>
          <a:xfrm>
            <a:off x="7869909" y="2266682"/>
            <a:ext cx="4030169" cy="3400022"/>
          </a:xfrm>
        </p:spPr>
        <p:txBody>
          <a:bodyPr>
            <a:noAutofit/>
          </a:bodyPr>
          <a:lstStyle/>
          <a:p>
            <a:r>
              <a:rPr lang="en-US" sz="4000" dirty="0">
                <a:latin typeface="Comic Sans MS" panose="030F0702030302020204" pitchFamily="66" charset="0"/>
              </a:rPr>
              <a:t>The children got acquainted with the map of the</a:t>
            </a:r>
            <a:r>
              <a:rPr lang="lt-LT" sz="4000" dirty="0">
                <a:latin typeface="Comic Sans MS" panose="030F0702030302020204" pitchFamily="66" charset="0"/>
              </a:rPr>
              <a:t> </a:t>
            </a:r>
            <a:r>
              <a:rPr lang="en-US" sz="4000" dirty="0">
                <a:latin typeface="Comic Sans MS" panose="030F0702030302020204" pitchFamily="66" charset="0"/>
              </a:rPr>
              <a:t>European Union.</a:t>
            </a:r>
          </a:p>
        </p:txBody>
      </p:sp>
    </p:spTree>
    <p:extLst>
      <p:ext uri="{BB962C8B-B14F-4D97-AF65-F5344CB8AC3E}">
        <p14:creationId xmlns:p14="http://schemas.microsoft.com/office/powerpoint/2010/main" val="18845185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Vaizdo rezultatas pagal užklausą „funded by the Erasmus+ Programme of the European Union“"/>
          <p:cNvSpPr>
            <a:spLocks noChangeAspect="1" noChangeArrowheads="1"/>
          </p:cNvSpPr>
          <p:nvPr/>
        </p:nvSpPr>
        <p:spPr bwMode="auto">
          <a:xfrm>
            <a:off x="15240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solidFill>
                <a:prstClr val="black"/>
              </a:solidFill>
            </a:endParaRPr>
          </a:p>
        </p:txBody>
      </p:sp>
      <p:sp>
        <p:nvSpPr>
          <p:cNvPr id="3" name="AutoShape 4" descr="Vaizdo rezultatas pagal užklausą „funded by the Erasmus+ Programme of the European Union“"/>
          <p:cNvSpPr>
            <a:spLocks noChangeAspect="1" noChangeArrowheads="1"/>
          </p:cNvSpPr>
          <p:nvPr/>
        </p:nvSpPr>
        <p:spPr bwMode="auto">
          <a:xfrm>
            <a:off x="1676400"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solidFill>
                <a:prstClr val="black"/>
              </a:solidFill>
            </a:endParaRPr>
          </a:p>
        </p:txBody>
      </p:sp>
      <p:pic>
        <p:nvPicPr>
          <p:cNvPr id="6" name="Paveikslėlis 5">
            <a:extLst>
              <a:ext uri="{FF2B5EF4-FFF2-40B4-BE49-F238E27FC236}">
                <a16:creationId xmlns="" xmlns:a16="http://schemas.microsoft.com/office/drawing/2014/main" id="{8C274DFC-4133-4529-956E-BBD613CF342B}"/>
              </a:ext>
            </a:extLst>
          </p:cNvPr>
          <p:cNvPicPr>
            <a:picLocks noChangeAspect="1"/>
          </p:cNvPicPr>
          <p:nvPr/>
        </p:nvPicPr>
        <p:blipFill>
          <a:blip r:embed="rId3"/>
          <a:stretch>
            <a:fillRect/>
          </a:stretch>
        </p:blipFill>
        <p:spPr>
          <a:xfrm>
            <a:off x="-1" y="2986704"/>
            <a:ext cx="774259" cy="3871296"/>
          </a:xfrm>
          <a:prstGeom prst="rect">
            <a:avLst/>
          </a:prstGeom>
        </p:spPr>
      </p:pic>
      <p:pic>
        <p:nvPicPr>
          <p:cNvPr id="9" name="Paveikslėlis 8">
            <a:extLst>
              <a:ext uri="{FF2B5EF4-FFF2-40B4-BE49-F238E27FC236}">
                <a16:creationId xmlns="" xmlns:a16="http://schemas.microsoft.com/office/drawing/2014/main" id="{B6D2678B-C0C7-4BEF-8DD2-5675409F3B04}"/>
              </a:ext>
            </a:extLst>
          </p:cNvPr>
          <p:cNvPicPr>
            <a:picLocks noChangeAspect="1"/>
          </p:cNvPicPr>
          <p:nvPr/>
        </p:nvPicPr>
        <p:blipFill>
          <a:blip r:embed="rId3"/>
          <a:stretch>
            <a:fillRect/>
          </a:stretch>
        </p:blipFill>
        <p:spPr>
          <a:xfrm>
            <a:off x="0" y="7937"/>
            <a:ext cx="774259" cy="3871296"/>
          </a:xfrm>
          <a:prstGeom prst="rect">
            <a:avLst/>
          </a:prstGeom>
        </p:spPr>
      </p:pic>
      <p:sp>
        <p:nvSpPr>
          <p:cNvPr id="7" name="Pavadinimas 6"/>
          <p:cNvSpPr>
            <a:spLocks noGrp="1"/>
          </p:cNvSpPr>
          <p:nvPr>
            <p:ph type="ctrTitle"/>
          </p:nvPr>
        </p:nvSpPr>
        <p:spPr>
          <a:xfrm>
            <a:off x="1086118" y="212757"/>
            <a:ext cx="9144000" cy="976893"/>
          </a:xfrm>
        </p:spPr>
        <p:txBody>
          <a:bodyPr>
            <a:normAutofit fontScale="90000"/>
          </a:bodyPr>
          <a:lstStyle/>
          <a:p>
            <a:r>
              <a:rPr lang="en-US" sz="5400" dirty="0">
                <a:latin typeface="Comic Sans MS" panose="030F0702030302020204" pitchFamily="66" charset="0"/>
              </a:rPr>
              <a:t>Anthem of the European Union</a:t>
            </a:r>
          </a:p>
        </p:txBody>
      </p:sp>
      <p:sp>
        <p:nvSpPr>
          <p:cNvPr id="4" name="Antrinis pavadinimas 3"/>
          <p:cNvSpPr>
            <a:spLocks noGrp="1"/>
          </p:cNvSpPr>
          <p:nvPr>
            <p:ph type="subTitle" idx="1"/>
          </p:nvPr>
        </p:nvSpPr>
        <p:spPr>
          <a:xfrm>
            <a:off x="1330816" y="1885289"/>
            <a:ext cx="9577590" cy="1101415"/>
          </a:xfrm>
        </p:spPr>
        <p:txBody>
          <a:bodyPr>
            <a:noAutofit/>
          </a:bodyPr>
          <a:lstStyle/>
          <a:p>
            <a:r>
              <a:rPr lang="en-US" sz="4000" dirty="0">
                <a:latin typeface="Comic Sans MS" panose="030F0702030302020204" pitchFamily="66" charset="0"/>
              </a:rPr>
              <a:t>The official anthem of the EU in 1985 became L. van Beethoven's Ode to Joy</a:t>
            </a:r>
            <a:r>
              <a:rPr lang="lt-LT" sz="4000" dirty="0">
                <a:latin typeface="Comic Sans MS" panose="030F0702030302020204" pitchFamily="66" charset="0"/>
              </a:rPr>
              <a:t>.</a:t>
            </a:r>
            <a:endParaRPr lang="en-US" sz="4000" dirty="0">
              <a:latin typeface="Comic Sans MS" panose="030F0702030302020204" pitchFamily="66" charset="0"/>
            </a:endParaRPr>
          </a:p>
        </p:txBody>
      </p:sp>
      <p:pic>
        <p:nvPicPr>
          <p:cNvPr id="11" name="Paveikslėlis 10"/>
          <p:cNvPicPr>
            <a:picLocks noChangeAspect="1"/>
          </p:cNvPicPr>
          <p:nvPr/>
        </p:nvPicPr>
        <p:blipFill rotWithShape="1">
          <a:blip r:embed="rId4"/>
          <a:srcRect b="12082"/>
          <a:stretch/>
        </p:blipFill>
        <p:spPr>
          <a:xfrm>
            <a:off x="2898602" y="3231582"/>
            <a:ext cx="5848350" cy="2889094"/>
          </a:xfrm>
          <a:prstGeom prst="rect">
            <a:avLst/>
          </a:prstGeom>
          <a:ln>
            <a:noFill/>
          </a:ln>
          <a:effectLst>
            <a:softEdge rad="112500"/>
          </a:effectLst>
        </p:spPr>
      </p:pic>
      <p:sp>
        <p:nvSpPr>
          <p:cNvPr id="12" name="Veiksmo mygtukas: garsas 11">
            <a:hlinkClick r:id="rId5" highlightClick="1"/>
          </p:cNvPr>
          <p:cNvSpPr/>
          <p:nvPr/>
        </p:nvSpPr>
        <p:spPr>
          <a:xfrm>
            <a:off x="9020175" y="5267459"/>
            <a:ext cx="716253" cy="608339"/>
          </a:xfrm>
          <a:prstGeom prst="actionButtonSou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08038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Vaizdo rezultatas pagal užklausą „funded by the Erasmus+ Programme of the European Union“"/>
          <p:cNvSpPr>
            <a:spLocks noChangeAspect="1" noChangeArrowheads="1"/>
          </p:cNvSpPr>
          <p:nvPr/>
        </p:nvSpPr>
        <p:spPr bwMode="auto">
          <a:xfrm>
            <a:off x="15240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solidFill>
                <a:prstClr val="black"/>
              </a:solidFill>
            </a:endParaRPr>
          </a:p>
        </p:txBody>
      </p:sp>
      <p:sp>
        <p:nvSpPr>
          <p:cNvPr id="3" name="AutoShape 4" descr="Vaizdo rezultatas pagal užklausą „funded by the Erasmus+ Programme of the European Union“"/>
          <p:cNvSpPr>
            <a:spLocks noChangeAspect="1" noChangeArrowheads="1"/>
          </p:cNvSpPr>
          <p:nvPr/>
        </p:nvSpPr>
        <p:spPr bwMode="auto">
          <a:xfrm>
            <a:off x="1676400"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solidFill>
                <a:prstClr val="black"/>
              </a:solidFill>
            </a:endParaRPr>
          </a:p>
        </p:txBody>
      </p:sp>
      <p:pic>
        <p:nvPicPr>
          <p:cNvPr id="6" name="Paveikslėlis 5">
            <a:extLst>
              <a:ext uri="{FF2B5EF4-FFF2-40B4-BE49-F238E27FC236}">
                <a16:creationId xmlns="" xmlns:a16="http://schemas.microsoft.com/office/drawing/2014/main" id="{8C274DFC-4133-4529-956E-BBD613CF342B}"/>
              </a:ext>
            </a:extLst>
          </p:cNvPr>
          <p:cNvPicPr>
            <a:picLocks noChangeAspect="1"/>
          </p:cNvPicPr>
          <p:nvPr/>
        </p:nvPicPr>
        <p:blipFill>
          <a:blip r:embed="rId5"/>
          <a:stretch>
            <a:fillRect/>
          </a:stretch>
        </p:blipFill>
        <p:spPr>
          <a:xfrm>
            <a:off x="-1" y="2986704"/>
            <a:ext cx="774259" cy="3871296"/>
          </a:xfrm>
          <a:prstGeom prst="rect">
            <a:avLst/>
          </a:prstGeom>
        </p:spPr>
      </p:pic>
      <p:pic>
        <p:nvPicPr>
          <p:cNvPr id="9" name="Paveikslėlis 8">
            <a:extLst>
              <a:ext uri="{FF2B5EF4-FFF2-40B4-BE49-F238E27FC236}">
                <a16:creationId xmlns="" xmlns:a16="http://schemas.microsoft.com/office/drawing/2014/main" id="{B6D2678B-C0C7-4BEF-8DD2-5675409F3B04}"/>
              </a:ext>
            </a:extLst>
          </p:cNvPr>
          <p:cNvPicPr>
            <a:picLocks noChangeAspect="1"/>
          </p:cNvPicPr>
          <p:nvPr/>
        </p:nvPicPr>
        <p:blipFill>
          <a:blip r:embed="rId5"/>
          <a:stretch>
            <a:fillRect/>
          </a:stretch>
        </p:blipFill>
        <p:spPr>
          <a:xfrm>
            <a:off x="0" y="7937"/>
            <a:ext cx="774259" cy="3871296"/>
          </a:xfrm>
          <a:prstGeom prst="rect">
            <a:avLst/>
          </a:prstGeom>
        </p:spPr>
      </p:pic>
      <p:sp>
        <p:nvSpPr>
          <p:cNvPr id="8" name="Pavadinimas 7"/>
          <p:cNvSpPr>
            <a:spLocks noGrp="1"/>
          </p:cNvSpPr>
          <p:nvPr>
            <p:ph type="title"/>
          </p:nvPr>
        </p:nvSpPr>
        <p:spPr>
          <a:xfrm>
            <a:off x="915473" y="618022"/>
            <a:ext cx="10515600" cy="1325563"/>
          </a:xfrm>
        </p:spPr>
        <p:txBody>
          <a:bodyPr>
            <a:normAutofit fontScale="90000"/>
          </a:bodyPr>
          <a:lstStyle/>
          <a:p>
            <a:r>
              <a:rPr lang="en-US" dirty="0">
                <a:latin typeface="Comic Sans MS" panose="030F0702030302020204" pitchFamily="66" charset="0"/>
              </a:rPr>
              <a:t>Using QR codes, the children </a:t>
            </a:r>
            <a:r>
              <a:rPr lang="en-US" dirty="0" smtClean="0">
                <a:latin typeface="Comic Sans MS" panose="030F0702030302020204" pitchFamily="66" charset="0"/>
              </a:rPr>
              <a:t>deciphered </a:t>
            </a:r>
            <a:r>
              <a:rPr lang="en-US" dirty="0">
                <a:latin typeface="Comic Sans MS" panose="030F0702030302020204" pitchFamily="66" charset="0"/>
              </a:rPr>
              <a:t>symbol of the European Union - the anthem.</a:t>
            </a:r>
          </a:p>
        </p:txBody>
      </p:sp>
      <p:pic>
        <p:nvPicPr>
          <p:cNvPr id="10" name="video-1647321032">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2382592" y="2050736"/>
            <a:ext cx="8163282" cy="4535157"/>
          </a:xfrm>
          <a:prstGeom prst="rect">
            <a:avLst/>
          </a:prstGeom>
          <a:ln>
            <a:noFill/>
          </a:ln>
          <a:effectLst>
            <a:softEdge rad="112500"/>
          </a:effectLst>
        </p:spPr>
      </p:pic>
    </p:spTree>
    <p:extLst>
      <p:ext uri="{BB962C8B-B14F-4D97-AF65-F5344CB8AC3E}">
        <p14:creationId xmlns:p14="http://schemas.microsoft.com/office/powerpoint/2010/main" val="23006045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0"/>
                                        </p:tgtEl>
                                      </p:cBhvr>
                                    </p:cmd>
                                  </p:childTnLst>
                                </p:cTn>
                              </p:par>
                            </p:childTnLst>
                          </p:cTn>
                        </p:par>
                      </p:childTnLst>
                    </p:cTn>
                  </p:par>
                </p:childTnLst>
              </p:cTn>
              <p:nextCondLst>
                <p:cond evt="onClick" delay="0">
                  <p:tgtEl>
                    <p:spTgt spid="10"/>
                  </p:tgtEl>
                </p:cond>
              </p:nextCondLst>
            </p:seq>
            <p:video>
              <p:cMediaNode vol="100000">
                <p:cTn id="7" fill="hold" display="0">
                  <p:stCondLst>
                    <p:cond delay="indefinite"/>
                  </p:stCondLst>
                </p:cTn>
                <p:tgtEl>
                  <p:spTgt spid="10"/>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Vaizdo rezultatas pagal užklausą „funded by the Erasmus+ Programme of the European Union“"/>
          <p:cNvSpPr>
            <a:spLocks noChangeAspect="1" noChangeArrowheads="1"/>
          </p:cNvSpPr>
          <p:nvPr/>
        </p:nvSpPr>
        <p:spPr bwMode="auto">
          <a:xfrm>
            <a:off x="15240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solidFill>
                <a:prstClr val="black"/>
              </a:solidFill>
            </a:endParaRPr>
          </a:p>
        </p:txBody>
      </p:sp>
      <p:sp>
        <p:nvSpPr>
          <p:cNvPr id="3" name="AutoShape 4" descr="Vaizdo rezultatas pagal užklausą „funded by the Erasmus+ Programme of the European Union“"/>
          <p:cNvSpPr>
            <a:spLocks noChangeAspect="1" noChangeArrowheads="1"/>
          </p:cNvSpPr>
          <p:nvPr/>
        </p:nvSpPr>
        <p:spPr bwMode="auto">
          <a:xfrm>
            <a:off x="1676400"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solidFill>
                <a:prstClr val="black"/>
              </a:solidFill>
            </a:endParaRPr>
          </a:p>
        </p:txBody>
      </p:sp>
      <p:pic>
        <p:nvPicPr>
          <p:cNvPr id="6" name="Paveikslėlis 5">
            <a:extLst>
              <a:ext uri="{FF2B5EF4-FFF2-40B4-BE49-F238E27FC236}">
                <a16:creationId xmlns="" xmlns:a16="http://schemas.microsoft.com/office/drawing/2014/main" id="{8C274DFC-4133-4529-956E-BBD613CF342B}"/>
              </a:ext>
            </a:extLst>
          </p:cNvPr>
          <p:cNvPicPr>
            <a:picLocks noChangeAspect="1"/>
          </p:cNvPicPr>
          <p:nvPr/>
        </p:nvPicPr>
        <p:blipFill>
          <a:blip r:embed="rId3"/>
          <a:stretch>
            <a:fillRect/>
          </a:stretch>
        </p:blipFill>
        <p:spPr>
          <a:xfrm>
            <a:off x="-1" y="2986704"/>
            <a:ext cx="774259" cy="3871296"/>
          </a:xfrm>
          <a:prstGeom prst="rect">
            <a:avLst/>
          </a:prstGeom>
        </p:spPr>
      </p:pic>
      <p:pic>
        <p:nvPicPr>
          <p:cNvPr id="9" name="Paveikslėlis 8">
            <a:extLst>
              <a:ext uri="{FF2B5EF4-FFF2-40B4-BE49-F238E27FC236}">
                <a16:creationId xmlns="" xmlns:a16="http://schemas.microsoft.com/office/drawing/2014/main" id="{B6D2678B-C0C7-4BEF-8DD2-5675409F3B04}"/>
              </a:ext>
            </a:extLst>
          </p:cNvPr>
          <p:cNvPicPr>
            <a:picLocks noChangeAspect="1"/>
          </p:cNvPicPr>
          <p:nvPr/>
        </p:nvPicPr>
        <p:blipFill>
          <a:blip r:embed="rId3"/>
          <a:stretch>
            <a:fillRect/>
          </a:stretch>
        </p:blipFill>
        <p:spPr>
          <a:xfrm>
            <a:off x="0" y="7937"/>
            <a:ext cx="774259" cy="3871296"/>
          </a:xfrm>
          <a:prstGeom prst="rect">
            <a:avLst/>
          </a:prstGeom>
        </p:spPr>
      </p:pic>
      <p:pic>
        <p:nvPicPr>
          <p:cNvPr id="4" name="Paveikslėlis 3"/>
          <p:cNvPicPr>
            <a:picLocks noChangeAspect="1"/>
          </p:cNvPicPr>
          <p:nvPr/>
        </p:nvPicPr>
        <p:blipFill rotWithShape="1">
          <a:blip r:embed="rId4" cstate="print">
            <a:extLst>
              <a:ext uri="{28A0092B-C50C-407E-A947-70E740481C1C}">
                <a14:useLocalDpi xmlns:a14="http://schemas.microsoft.com/office/drawing/2010/main" val="0"/>
              </a:ext>
            </a:extLst>
          </a:blip>
          <a:srcRect t="13897"/>
          <a:stretch/>
        </p:blipFill>
        <p:spPr>
          <a:xfrm>
            <a:off x="1524000" y="1271214"/>
            <a:ext cx="4866353" cy="5586786"/>
          </a:xfrm>
          <a:prstGeom prst="rect">
            <a:avLst/>
          </a:prstGeom>
          <a:ln>
            <a:noFill/>
          </a:ln>
          <a:effectLst>
            <a:softEdge rad="112500"/>
          </a:effectLst>
        </p:spPr>
      </p:pic>
      <p:sp>
        <p:nvSpPr>
          <p:cNvPr id="5" name="Pavadinimas 4"/>
          <p:cNvSpPr>
            <a:spLocks noGrp="1"/>
          </p:cNvSpPr>
          <p:nvPr>
            <p:ph type="ctrTitle"/>
          </p:nvPr>
        </p:nvSpPr>
        <p:spPr>
          <a:xfrm>
            <a:off x="944451" y="584839"/>
            <a:ext cx="7941972" cy="695459"/>
          </a:xfrm>
        </p:spPr>
        <p:txBody>
          <a:bodyPr>
            <a:normAutofit fontScale="90000"/>
          </a:bodyPr>
          <a:lstStyle/>
          <a:p>
            <a:pPr algn="l"/>
            <a:r>
              <a:rPr lang="lt-LT" dirty="0"/>
              <a:t/>
            </a:r>
            <a:br>
              <a:rPr lang="lt-LT" dirty="0"/>
            </a:br>
            <a:r>
              <a:rPr lang="en-US" dirty="0">
                <a:latin typeface="Comic Sans MS" panose="030F0702030302020204" pitchFamily="66" charset="0"/>
              </a:rPr>
              <a:t>European Union flag</a:t>
            </a:r>
          </a:p>
        </p:txBody>
      </p:sp>
      <p:sp>
        <p:nvSpPr>
          <p:cNvPr id="7" name="Antrinis pavadinimas 6"/>
          <p:cNvSpPr>
            <a:spLocks noGrp="1"/>
          </p:cNvSpPr>
          <p:nvPr>
            <p:ph type="subTitle" idx="1"/>
          </p:nvPr>
        </p:nvSpPr>
        <p:spPr>
          <a:xfrm>
            <a:off x="6969902" y="1929512"/>
            <a:ext cx="4116612" cy="4471288"/>
          </a:xfrm>
        </p:spPr>
        <p:txBody>
          <a:bodyPr>
            <a:noAutofit/>
          </a:bodyPr>
          <a:lstStyle/>
          <a:p>
            <a:r>
              <a:rPr lang="en-US" sz="4000" dirty="0">
                <a:latin typeface="Comic Sans MS" panose="030F0702030302020204" pitchFamily="66" charset="0"/>
              </a:rPr>
              <a:t>We discussed the symbols of the European Union and got to know the flag.</a:t>
            </a:r>
            <a:r>
              <a:rPr lang="lt-LT" sz="4000" dirty="0">
                <a:latin typeface="Comic Sans MS" panose="030F0702030302020204" pitchFamily="66" charset="0"/>
              </a:rPr>
              <a:t/>
            </a:r>
            <a:br>
              <a:rPr lang="lt-LT" sz="4000" dirty="0">
                <a:latin typeface="Comic Sans MS" panose="030F0702030302020204" pitchFamily="66" charset="0"/>
              </a:rPr>
            </a:br>
            <a:r>
              <a:rPr lang="en-US" sz="4000" dirty="0">
                <a:latin typeface="Comic Sans MS" panose="030F0702030302020204" pitchFamily="66" charset="0"/>
              </a:rPr>
              <a:t>We calculated how many stars are in the flag.</a:t>
            </a:r>
            <a:endParaRPr lang="en-US" sz="4000" b="1" dirty="0">
              <a:latin typeface="Comic Sans MS" panose="030F0702030302020204" pitchFamily="66" charset="0"/>
            </a:endParaRPr>
          </a:p>
        </p:txBody>
      </p:sp>
    </p:spTree>
    <p:extLst>
      <p:ext uri="{BB962C8B-B14F-4D97-AF65-F5344CB8AC3E}">
        <p14:creationId xmlns:p14="http://schemas.microsoft.com/office/powerpoint/2010/main" val="2348482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Vaizdo rezultatas pagal užklausą „funded by the Erasmus+ Programme of the European Union“"/>
          <p:cNvSpPr>
            <a:spLocks noChangeAspect="1" noChangeArrowheads="1"/>
          </p:cNvSpPr>
          <p:nvPr/>
        </p:nvSpPr>
        <p:spPr bwMode="auto">
          <a:xfrm>
            <a:off x="15240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solidFill>
                <a:prstClr val="black"/>
              </a:solidFill>
            </a:endParaRPr>
          </a:p>
        </p:txBody>
      </p:sp>
      <p:sp>
        <p:nvSpPr>
          <p:cNvPr id="3" name="AutoShape 4" descr="Vaizdo rezultatas pagal užklausą „funded by the Erasmus+ Programme of the European Union“"/>
          <p:cNvSpPr>
            <a:spLocks noChangeAspect="1" noChangeArrowheads="1"/>
          </p:cNvSpPr>
          <p:nvPr/>
        </p:nvSpPr>
        <p:spPr bwMode="auto">
          <a:xfrm>
            <a:off x="1676400"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solidFill>
                <a:prstClr val="black"/>
              </a:solidFill>
            </a:endParaRPr>
          </a:p>
        </p:txBody>
      </p:sp>
      <p:pic>
        <p:nvPicPr>
          <p:cNvPr id="6" name="Paveikslėlis 5">
            <a:extLst>
              <a:ext uri="{FF2B5EF4-FFF2-40B4-BE49-F238E27FC236}">
                <a16:creationId xmlns="" xmlns:a16="http://schemas.microsoft.com/office/drawing/2014/main" id="{8C274DFC-4133-4529-956E-BBD613CF342B}"/>
              </a:ext>
            </a:extLst>
          </p:cNvPr>
          <p:cNvPicPr>
            <a:picLocks noChangeAspect="1"/>
          </p:cNvPicPr>
          <p:nvPr/>
        </p:nvPicPr>
        <p:blipFill>
          <a:blip r:embed="rId3"/>
          <a:stretch>
            <a:fillRect/>
          </a:stretch>
        </p:blipFill>
        <p:spPr>
          <a:xfrm>
            <a:off x="-1" y="2986704"/>
            <a:ext cx="774259" cy="3871296"/>
          </a:xfrm>
          <a:prstGeom prst="rect">
            <a:avLst/>
          </a:prstGeom>
        </p:spPr>
      </p:pic>
      <p:pic>
        <p:nvPicPr>
          <p:cNvPr id="9" name="Paveikslėlis 8">
            <a:extLst>
              <a:ext uri="{FF2B5EF4-FFF2-40B4-BE49-F238E27FC236}">
                <a16:creationId xmlns="" xmlns:a16="http://schemas.microsoft.com/office/drawing/2014/main" id="{B6D2678B-C0C7-4BEF-8DD2-5675409F3B04}"/>
              </a:ext>
            </a:extLst>
          </p:cNvPr>
          <p:cNvPicPr>
            <a:picLocks noChangeAspect="1"/>
          </p:cNvPicPr>
          <p:nvPr/>
        </p:nvPicPr>
        <p:blipFill>
          <a:blip r:embed="rId3"/>
          <a:stretch>
            <a:fillRect/>
          </a:stretch>
        </p:blipFill>
        <p:spPr>
          <a:xfrm>
            <a:off x="0" y="7937"/>
            <a:ext cx="774259" cy="3871296"/>
          </a:xfrm>
          <a:prstGeom prst="rect">
            <a:avLst/>
          </a:prstGeom>
        </p:spPr>
      </p:pic>
      <p:sp>
        <p:nvSpPr>
          <p:cNvPr id="4" name="Pavadinimas 3"/>
          <p:cNvSpPr>
            <a:spLocks noGrp="1"/>
          </p:cNvSpPr>
          <p:nvPr>
            <p:ph type="title"/>
          </p:nvPr>
        </p:nvSpPr>
        <p:spPr>
          <a:xfrm>
            <a:off x="1223493" y="312739"/>
            <a:ext cx="10027276" cy="2339438"/>
          </a:xfrm>
        </p:spPr>
        <p:txBody>
          <a:bodyPr>
            <a:normAutofit fontScale="90000"/>
          </a:bodyPr>
          <a:lstStyle/>
          <a:p>
            <a:pPr algn="ctr"/>
            <a:r>
              <a:rPr lang="en-US" dirty="0">
                <a:latin typeface="Comic Sans MS" panose="030F0702030302020204" pitchFamily="66" charset="0"/>
              </a:rPr>
              <a:t>The flag of the European Union symbolizes both the European Union and the identity and unity of the whole of Europe.</a:t>
            </a:r>
          </a:p>
        </p:txBody>
      </p:sp>
      <p:pic>
        <p:nvPicPr>
          <p:cNvPr id="5" name="Paveikslėlis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240233" y="2018026"/>
            <a:ext cx="3804902" cy="5073203"/>
          </a:xfrm>
          <a:prstGeom prst="rect">
            <a:avLst/>
          </a:prstGeom>
          <a:ln>
            <a:noFill/>
          </a:ln>
          <a:effectLst>
            <a:softEdge rad="112500"/>
          </a:effectLst>
        </p:spPr>
      </p:pic>
    </p:spTree>
    <p:extLst>
      <p:ext uri="{BB962C8B-B14F-4D97-AF65-F5344CB8AC3E}">
        <p14:creationId xmlns:p14="http://schemas.microsoft.com/office/powerpoint/2010/main" val="6469701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Vaizdo rezultatas pagal užklausą „funded by the Erasmus+ Programme of the European Union“"/>
          <p:cNvSpPr>
            <a:spLocks noChangeAspect="1" noChangeArrowheads="1"/>
          </p:cNvSpPr>
          <p:nvPr/>
        </p:nvSpPr>
        <p:spPr bwMode="auto">
          <a:xfrm>
            <a:off x="15240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solidFill>
                <a:prstClr val="black"/>
              </a:solidFill>
            </a:endParaRPr>
          </a:p>
        </p:txBody>
      </p:sp>
      <p:sp>
        <p:nvSpPr>
          <p:cNvPr id="3" name="AutoShape 4" descr="Vaizdo rezultatas pagal užklausą „funded by the Erasmus+ Programme of the European Union“"/>
          <p:cNvSpPr>
            <a:spLocks noChangeAspect="1" noChangeArrowheads="1"/>
          </p:cNvSpPr>
          <p:nvPr/>
        </p:nvSpPr>
        <p:spPr bwMode="auto">
          <a:xfrm>
            <a:off x="1676400"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solidFill>
                <a:prstClr val="black"/>
              </a:solidFill>
            </a:endParaRPr>
          </a:p>
        </p:txBody>
      </p:sp>
      <p:pic>
        <p:nvPicPr>
          <p:cNvPr id="6" name="Paveikslėlis 5">
            <a:extLst>
              <a:ext uri="{FF2B5EF4-FFF2-40B4-BE49-F238E27FC236}">
                <a16:creationId xmlns="" xmlns:a16="http://schemas.microsoft.com/office/drawing/2014/main" id="{8C274DFC-4133-4529-956E-BBD613CF342B}"/>
              </a:ext>
            </a:extLst>
          </p:cNvPr>
          <p:cNvPicPr>
            <a:picLocks noChangeAspect="1"/>
          </p:cNvPicPr>
          <p:nvPr/>
        </p:nvPicPr>
        <p:blipFill>
          <a:blip r:embed="rId3"/>
          <a:stretch>
            <a:fillRect/>
          </a:stretch>
        </p:blipFill>
        <p:spPr>
          <a:xfrm>
            <a:off x="-1" y="2986704"/>
            <a:ext cx="774259" cy="3871296"/>
          </a:xfrm>
          <a:prstGeom prst="rect">
            <a:avLst/>
          </a:prstGeom>
        </p:spPr>
      </p:pic>
      <p:pic>
        <p:nvPicPr>
          <p:cNvPr id="9" name="Paveikslėlis 8">
            <a:extLst>
              <a:ext uri="{FF2B5EF4-FFF2-40B4-BE49-F238E27FC236}">
                <a16:creationId xmlns="" xmlns:a16="http://schemas.microsoft.com/office/drawing/2014/main" id="{B6D2678B-C0C7-4BEF-8DD2-5675409F3B04}"/>
              </a:ext>
            </a:extLst>
          </p:cNvPr>
          <p:cNvPicPr>
            <a:picLocks noChangeAspect="1"/>
          </p:cNvPicPr>
          <p:nvPr/>
        </p:nvPicPr>
        <p:blipFill>
          <a:blip r:embed="rId3"/>
          <a:stretch>
            <a:fillRect/>
          </a:stretch>
        </p:blipFill>
        <p:spPr>
          <a:xfrm>
            <a:off x="0" y="7937"/>
            <a:ext cx="774259" cy="3871296"/>
          </a:xfrm>
          <a:prstGeom prst="rect">
            <a:avLst/>
          </a:prstGeom>
        </p:spPr>
      </p:pic>
      <p:pic>
        <p:nvPicPr>
          <p:cNvPr id="4" name="Paveikslėlis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03771" y="471051"/>
            <a:ext cx="4446244" cy="5928326"/>
          </a:xfrm>
          <a:prstGeom prst="rect">
            <a:avLst/>
          </a:prstGeom>
          <a:ln>
            <a:noFill/>
          </a:ln>
          <a:effectLst>
            <a:softEdge rad="112500"/>
          </a:effectLst>
        </p:spPr>
      </p:pic>
      <p:pic>
        <p:nvPicPr>
          <p:cNvPr id="5" name="Paveikslėlis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4653" y="2132653"/>
            <a:ext cx="5812665" cy="4359499"/>
          </a:xfrm>
          <a:prstGeom prst="rect">
            <a:avLst/>
          </a:prstGeom>
          <a:ln>
            <a:noFill/>
          </a:ln>
          <a:effectLst>
            <a:softEdge rad="112500"/>
          </a:effectLst>
        </p:spPr>
      </p:pic>
      <p:sp>
        <p:nvSpPr>
          <p:cNvPr id="7" name="Pavadinimas 6"/>
          <p:cNvSpPr>
            <a:spLocks noGrp="1"/>
          </p:cNvSpPr>
          <p:nvPr>
            <p:ph type="title"/>
          </p:nvPr>
        </p:nvSpPr>
        <p:spPr>
          <a:xfrm>
            <a:off x="1064652" y="465141"/>
            <a:ext cx="6103060" cy="1811326"/>
          </a:xfrm>
        </p:spPr>
        <p:txBody>
          <a:bodyPr>
            <a:normAutofit fontScale="90000"/>
          </a:bodyPr>
          <a:lstStyle/>
          <a:p>
            <a:pPr algn="ctr"/>
            <a:r>
              <a:rPr lang="en-US" dirty="0">
                <a:latin typeface="Comic Sans MS" panose="030F0702030302020204" pitchFamily="66" charset="0"/>
              </a:rPr>
              <a:t>The children produced the flags of the European Union.</a:t>
            </a:r>
          </a:p>
        </p:txBody>
      </p:sp>
    </p:spTree>
    <p:extLst>
      <p:ext uri="{BB962C8B-B14F-4D97-AF65-F5344CB8AC3E}">
        <p14:creationId xmlns:p14="http://schemas.microsoft.com/office/powerpoint/2010/main" val="35825788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Vaizdo rezultatas pagal užklausą „funded by the Erasmus+ Programme of the European Union“"/>
          <p:cNvSpPr>
            <a:spLocks noChangeAspect="1" noChangeArrowheads="1"/>
          </p:cNvSpPr>
          <p:nvPr/>
        </p:nvSpPr>
        <p:spPr bwMode="auto">
          <a:xfrm>
            <a:off x="15240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solidFill>
                <a:prstClr val="black"/>
              </a:solidFill>
            </a:endParaRPr>
          </a:p>
        </p:txBody>
      </p:sp>
      <p:sp>
        <p:nvSpPr>
          <p:cNvPr id="3" name="AutoShape 4" descr="Vaizdo rezultatas pagal užklausą „funded by the Erasmus+ Programme of the European Union“"/>
          <p:cNvSpPr>
            <a:spLocks noChangeAspect="1" noChangeArrowheads="1"/>
          </p:cNvSpPr>
          <p:nvPr/>
        </p:nvSpPr>
        <p:spPr bwMode="auto">
          <a:xfrm>
            <a:off x="1676400"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solidFill>
                <a:prstClr val="black"/>
              </a:solidFill>
            </a:endParaRPr>
          </a:p>
        </p:txBody>
      </p:sp>
      <p:pic>
        <p:nvPicPr>
          <p:cNvPr id="6" name="Paveikslėlis 5">
            <a:extLst>
              <a:ext uri="{FF2B5EF4-FFF2-40B4-BE49-F238E27FC236}">
                <a16:creationId xmlns="" xmlns:a16="http://schemas.microsoft.com/office/drawing/2014/main" id="{8C274DFC-4133-4529-956E-BBD613CF342B}"/>
              </a:ext>
            </a:extLst>
          </p:cNvPr>
          <p:cNvPicPr>
            <a:picLocks noChangeAspect="1"/>
          </p:cNvPicPr>
          <p:nvPr/>
        </p:nvPicPr>
        <p:blipFill>
          <a:blip r:embed="rId3"/>
          <a:stretch>
            <a:fillRect/>
          </a:stretch>
        </p:blipFill>
        <p:spPr>
          <a:xfrm>
            <a:off x="-1" y="2986704"/>
            <a:ext cx="774259" cy="3871296"/>
          </a:xfrm>
          <a:prstGeom prst="rect">
            <a:avLst/>
          </a:prstGeom>
        </p:spPr>
      </p:pic>
      <p:pic>
        <p:nvPicPr>
          <p:cNvPr id="9" name="Paveikslėlis 8">
            <a:extLst>
              <a:ext uri="{FF2B5EF4-FFF2-40B4-BE49-F238E27FC236}">
                <a16:creationId xmlns="" xmlns:a16="http://schemas.microsoft.com/office/drawing/2014/main" id="{B6D2678B-C0C7-4BEF-8DD2-5675409F3B04}"/>
              </a:ext>
            </a:extLst>
          </p:cNvPr>
          <p:cNvPicPr>
            <a:picLocks noChangeAspect="1"/>
          </p:cNvPicPr>
          <p:nvPr/>
        </p:nvPicPr>
        <p:blipFill>
          <a:blip r:embed="rId3"/>
          <a:stretch>
            <a:fillRect/>
          </a:stretch>
        </p:blipFill>
        <p:spPr>
          <a:xfrm>
            <a:off x="0" y="7937"/>
            <a:ext cx="774259" cy="3871296"/>
          </a:xfrm>
          <a:prstGeom prst="rect">
            <a:avLst/>
          </a:prstGeom>
        </p:spPr>
      </p:pic>
      <p:sp>
        <p:nvSpPr>
          <p:cNvPr id="4" name="Pavadinimas 3"/>
          <p:cNvSpPr>
            <a:spLocks noGrp="1"/>
          </p:cNvSpPr>
          <p:nvPr>
            <p:ph type="title"/>
          </p:nvPr>
        </p:nvSpPr>
        <p:spPr>
          <a:xfrm>
            <a:off x="1018730" y="931796"/>
            <a:ext cx="5369417" cy="2621579"/>
          </a:xfrm>
        </p:spPr>
        <p:txBody>
          <a:bodyPr>
            <a:normAutofit fontScale="90000"/>
          </a:bodyPr>
          <a:lstStyle/>
          <a:p>
            <a:pPr algn="ctr"/>
            <a:r>
              <a:rPr lang="en-US" dirty="0">
                <a:latin typeface="Comic Sans MS" panose="030F0702030302020204" pitchFamily="66" charset="0"/>
              </a:rPr>
              <a:t>We used light tables in our activities to draw the flag of the European Union.</a:t>
            </a:r>
          </a:p>
        </p:txBody>
      </p:sp>
      <p:pic>
        <p:nvPicPr>
          <p:cNvPr id="5" name="Paveikslėlis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32620" y="312739"/>
            <a:ext cx="4675299" cy="6233732"/>
          </a:xfrm>
          <a:prstGeom prst="rect">
            <a:avLst/>
          </a:prstGeom>
          <a:ln>
            <a:noFill/>
          </a:ln>
          <a:effectLst>
            <a:softEdge rad="112500"/>
          </a:effectLst>
        </p:spPr>
      </p:pic>
    </p:spTree>
    <p:extLst>
      <p:ext uri="{BB962C8B-B14F-4D97-AF65-F5344CB8AC3E}">
        <p14:creationId xmlns:p14="http://schemas.microsoft.com/office/powerpoint/2010/main" val="12254427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1114</TotalTime>
  <Words>403</Words>
  <Application>Microsoft Office PowerPoint</Application>
  <PresentationFormat>Plačiaekranė</PresentationFormat>
  <Paragraphs>67</Paragraphs>
  <Slides>19</Slides>
  <Notes>16</Notes>
  <HiddenSlides>0</HiddenSlides>
  <MMClips>2</MMClips>
  <ScaleCrop>false</ScaleCrop>
  <HeadingPairs>
    <vt:vector size="6" baseType="variant">
      <vt:variant>
        <vt:lpstr>Naudojami šriftai</vt:lpstr>
      </vt:variant>
      <vt:variant>
        <vt:i4>5</vt:i4>
      </vt:variant>
      <vt:variant>
        <vt:lpstr>Tema</vt:lpstr>
      </vt:variant>
      <vt:variant>
        <vt:i4>1</vt:i4>
      </vt:variant>
      <vt:variant>
        <vt:lpstr>Skaidrių pavadinimai</vt:lpstr>
      </vt:variant>
      <vt:variant>
        <vt:i4>19</vt:i4>
      </vt:variant>
    </vt:vector>
  </HeadingPairs>
  <TitlesOfParts>
    <vt:vector size="25" baseType="lpstr">
      <vt:lpstr>Arial</vt:lpstr>
      <vt:lpstr>Calibri</vt:lpstr>
      <vt:lpstr>Calibri Light</vt:lpstr>
      <vt:lpstr>Comic Sans MS</vt:lpstr>
      <vt:lpstr>Tahoma</vt:lpstr>
      <vt:lpstr>„Office“ tema</vt:lpstr>
      <vt:lpstr>„PowerPoint“ pateiktis</vt:lpstr>
      <vt:lpstr>„PowerPoint“ pateiktis</vt:lpstr>
      <vt:lpstr>European Union</vt:lpstr>
      <vt:lpstr>Anthem of the European Union</vt:lpstr>
      <vt:lpstr>Using QR codes, the children deciphered symbol of the European Union - the anthem.</vt:lpstr>
      <vt:lpstr> European Union flag</vt:lpstr>
      <vt:lpstr>The flag of the European Union symbolizes both the European Union and the identity and unity of the whole of Europe.</vt:lpstr>
      <vt:lpstr>The children produced the flags of the European Union.</vt:lpstr>
      <vt:lpstr>We used light tables in our activities to draw the flag of the European Union.</vt:lpstr>
      <vt:lpstr>„PowerPoint“ pateiktis</vt:lpstr>
      <vt:lpstr>The children counted the flags of the states and got acquainted with them.</vt:lpstr>
      <vt:lpstr>Children drew flags and wrote their names using QR.</vt:lpstr>
      <vt:lpstr>„PowerPoint“ pateiktis</vt:lpstr>
      <vt:lpstr>European Union motto</vt:lpstr>
      <vt:lpstr>The European Day </vt:lpstr>
      <vt:lpstr>Currency of the European Union</vt:lpstr>
      <vt:lpstr>At the end of the topic about the European Union and its symbols, the children took part in a quiz.</vt:lpstr>
      <vt:lpstr>„PowerPoint“ pateiktis</vt:lpstr>
      <vt:lpstr>„PowerPoint“ pateiktis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Asus</dc:creator>
  <cp:lastModifiedBy>Windows User</cp:lastModifiedBy>
  <cp:revision>31</cp:revision>
  <dcterms:created xsi:type="dcterms:W3CDTF">2022-02-28T18:10:19Z</dcterms:created>
  <dcterms:modified xsi:type="dcterms:W3CDTF">2022-04-04T09:58:55Z</dcterms:modified>
</cp:coreProperties>
</file>