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60" r:id="rId4"/>
    <p:sldId id="270" r:id="rId5"/>
    <p:sldId id="276" r:id="rId6"/>
    <p:sldId id="258" r:id="rId7"/>
    <p:sldId id="259" r:id="rId8"/>
    <p:sldId id="257" r:id="rId9"/>
    <p:sldId id="261" r:id="rId10"/>
    <p:sldId id="262" r:id="rId11"/>
    <p:sldId id="265" r:id="rId12"/>
    <p:sldId id="263" r:id="rId13"/>
    <p:sldId id="264" r:id="rId14"/>
    <p:sldId id="267" r:id="rId15"/>
    <p:sldId id="266" r:id="rId16"/>
    <p:sldId id="274" r:id="rId17"/>
    <p:sldId id="285" r:id="rId18"/>
    <p:sldId id="279" r:id="rId19"/>
    <p:sldId id="289" r:id="rId20"/>
    <p:sldId id="280" r:id="rId21"/>
    <p:sldId id="287" r:id="rId22"/>
    <p:sldId id="284" r:id="rId23"/>
    <p:sldId id="282" r:id="rId24"/>
    <p:sldId id="281" r:id="rId25"/>
    <p:sldId id="288" r:id="rId26"/>
    <p:sldId id="286" r:id="rId27"/>
    <p:sldId id="283" r:id="rId28"/>
    <p:sldId id="278" r:id="rId2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62757D-9A3C-4D39-AC35-BE76BDEFC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F2B96A5-798A-4325-B79D-E5CF6995C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6E51803-69D9-4299-91E0-F138E943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81BAE1D-CFDE-4F23-8033-BCA33C98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FB2C83A-4CF3-464E-8CFF-ECEB9A94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16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BCF346-0A5F-4B95-8A6B-B5152801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CACECA98-E70A-42FB-987D-79182C7A3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033D1E0-656E-4765-817A-6CAFC73C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7CE7260-D521-4935-9712-1221F347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1653687-9033-4170-BA7A-E7E4E797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122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BCD116C-3AE2-4F19-BBE2-74434C7F5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533A25C1-ECB7-4392-8D26-CE761FBC6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6F75DC5-0419-4D65-A913-A7F3BF77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8FE1A07-2259-428A-8E43-096DA668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1CB41BB-9239-4646-9E5C-C859F3EB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39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CB3D0FE-58D6-43A3-99D5-ADE92DC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7CA40FE-EF21-4239-A2E1-C2F48803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86060F0-B36B-4125-90BF-4B632BA1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07A1E11-931A-42E0-89DA-30E7F08B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366199B-BF60-4D69-AB85-A4ECE7DA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73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CE524A-C276-455B-B04B-B352606AE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0CC618B-356B-41E4-8017-C9651E748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B8D3747-DC10-4956-9A4E-B3656828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56F8C3B-95D1-48D5-9F5F-88AAC77A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F104FCD-22CE-4C9D-B301-AC8D92FD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327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413681D-D33E-46C6-A87E-106D0384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083794F-0233-4931-B82A-10FA9DBC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93F71D00-D034-4C00-8665-05C19D55D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696485A-9AB9-4881-B431-E2A5158C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9F63F51-0EBA-4289-A07D-0B3B90F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F3EBB73-68FF-4258-A8B1-474D11CB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159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19E52C-8F49-4053-AEDA-E24F7635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B9F673C-4ECF-4404-9EEA-1CEE0002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895C1D2-FAC3-40C2-BBD2-0CE380DBF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0326FA3-6244-4FA3-9A9B-345ACC5F0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972A9960-151B-4C11-B568-0D8AB3703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9ABDB958-5405-4395-9C79-42773D00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A3E4A7F2-858D-4EAA-B660-97909DD8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9B992293-60F0-49B7-A52C-0279CBA8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568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570A87B-94ED-4DBF-886A-09C4EA03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80617754-4FEB-4915-A95E-347D2F15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29A2DE21-0345-4A3C-846D-CBE04D3B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1123CD9E-727D-4020-BF33-8D816455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029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2AD41120-E089-4FD7-92E1-C32FDE16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44D03651-C9E4-408D-A065-76E5B4FA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EC6BA2E9-A6DC-429B-BC49-DCAE9B9E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35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EBA0853-709F-43DF-A696-AAA2D1C9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DC0B844-AC92-4404-8523-21B6AF33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FA6A552-051E-47ED-9DFB-7F4F60512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2F4F9D3-BC86-49BF-BB58-716DE016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63738C7-0F35-4FAD-8115-9DFE1BD1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5974CB5-3661-4152-8096-D9B2AE39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05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11F4488-0D48-4A44-B9D9-F1A210C4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F5578D5C-F3A8-4E88-A867-35CE1BFA8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152682B-C755-49FD-90DF-610F090C4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6199F534-F8F2-4154-A8E1-D56DE785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14DF775-E79B-4711-B0AC-FF3C42E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3B727DB-7E05-4E51-9279-17F5D050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962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BF9DCF6-9C8F-4148-94B6-C93C45A1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B6F7B5A-C6F0-41CF-9CDB-A7EB84CA2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763CCC8-A7B8-4F21-9360-745CB3611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7A8-A60E-4F88-82B0-123D988FB120}" type="datetimeFigureOut">
              <a:rPr lang="bg-BG" smtClean="0"/>
              <a:pPr/>
              <a:t>26.4.2022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34B7914-20E2-4ABE-9F32-A3BEABEB0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F665858-BAF0-40DD-AF94-CE9CBBCD1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122A-2BF3-4C31-BC4C-BEBC687A14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17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26" Type="http://schemas.openxmlformats.org/officeDocument/2006/relationships/image" Target="../media/image56.png"/><Relationship Id="rId3" Type="http://schemas.openxmlformats.org/officeDocument/2006/relationships/image" Target="../media/image36.jpeg"/><Relationship Id="rId21" Type="http://schemas.openxmlformats.org/officeDocument/2006/relationships/image" Target="../media/image52.png"/><Relationship Id="rId34" Type="http://schemas.openxmlformats.org/officeDocument/2006/relationships/image" Target="../media/image3.png"/><Relationship Id="rId7" Type="http://schemas.openxmlformats.org/officeDocument/2006/relationships/image" Target="../media/image40.jpeg"/><Relationship Id="rId12" Type="http://schemas.openxmlformats.org/officeDocument/2006/relationships/image" Target="../media/image46.svg"/><Relationship Id="rId17" Type="http://schemas.openxmlformats.org/officeDocument/2006/relationships/image" Target="../media/image49.jpeg"/><Relationship Id="rId25" Type="http://schemas.openxmlformats.org/officeDocument/2006/relationships/image" Target="../media/image55.png"/><Relationship Id="rId33" Type="http://schemas.openxmlformats.org/officeDocument/2006/relationships/image" Target="../media/image62.png"/><Relationship Id="rId2" Type="http://schemas.openxmlformats.org/officeDocument/2006/relationships/image" Target="../media/image1.jpeg"/><Relationship Id="rId16" Type="http://schemas.openxmlformats.org/officeDocument/2006/relationships/image" Target="../media/image48.png"/><Relationship Id="rId20" Type="http://schemas.openxmlformats.org/officeDocument/2006/relationships/image" Target="../media/image54.svg"/><Relationship Id="rId29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4.jpeg"/><Relationship Id="rId32" Type="http://schemas.openxmlformats.org/officeDocument/2006/relationships/image" Target="../media/image66.svg"/><Relationship Id="rId5" Type="http://schemas.openxmlformats.org/officeDocument/2006/relationships/image" Target="../media/image38.png"/><Relationship Id="rId15" Type="http://schemas.openxmlformats.org/officeDocument/2006/relationships/image" Target="../media/image47.jpeg"/><Relationship Id="rId23" Type="http://schemas.openxmlformats.org/officeDocument/2006/relationships/image" Target="../media/image57.svg"/><Relationship Id="rId28" Type="http://schemas.openxmlformats.org/officeDocument/2006/relationships/image" Target="../media/image58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31" Type="http://schemas.openxmlformats.org/officeDocument/2006/relationships/image" Target="../media/image6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Relationship Id="rId27" Type="http://schemas.openxmlformats.org/officeDocument/2006/relationships/image" Target="../media/image57.png"/><Relationship Id="rId30" Type="http://schemas.openxmlformats.org/officeDocument/2006/relationships/image" Target="../media/image60.jpeg"/><Relationship Id="rId35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3.png"/><Relationship Id="rId4" Type="http://schemas.openxmlformats.org/officeDocument/2006/relationships/image" Target="../media/image1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ФОРМАЦИОННИ">
            <a:extLst>
              <a:ext uri="{FF2B5EF4-FFF2-40B4-BE49-F238E27FC236}">
                <a16:creationId xmlns:a16="http://schemas.microsoft.com/office/drawing/2014/main" id="{7EAB63B5-92B9-4732-AA38-C79B4521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6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ие и Европейският съюз">
            <a:extLst>
              <a:ext uri="{FF2B5EF4-FFF2-40B4-BE49-F238E27FC236}">
                <a16:creationId xmlns:a16="http://schemas.microsoft.com/office/drawing/2014/main" id="{03FA5CD0-D6F0-438E-BD72-A2212DCA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774" y="195548"/>
            <a:ext cx="9433561" cy="66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AD17FB50-F9BC-4C97-8505-81F14A3EE434}"/>
              </a:ext>
            </a:extLst>
          </p:cNvPr>
          <p:cNvSpPr/>
          <p:nvPr/>
        </p:nvSpPr>
        <p:spPr>
          <a:xfrm>
            <a:off x="107854" y="1307670"/>
            <a:ext cx="26313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European</a:t>
            </a:r>
          </a:p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Union</a:t>
            </a:r>
          </a:p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</a:t>
            </a:r>
            <a:endParaRPr lang="bg-BG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4" descr="G:\76929285_2506145469499126_2099608643983900672_n.jpg">
            <a:extLst>
              <a:ext uri="{FF2B5EF4-FFF2-40B4-BE49-F238E27FC236}">
                <a16:creationId xmlns:a16="http://schemas.microsoft.com/office/drawing/2014/main" id="{818CFC7E-E7F5-4CD2-9629-70199A3C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2490"/>
            <a:ext cx="2381323" cy="18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7EA0123-AA66-464B-BB0C-5015BDCD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776" y="1472452"/>
            <a:ext cx="1800884" cy="142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CF6115E-DC9E-485D-ACFB-3DD3D245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6606">
            <a:off x="7599553" y="1102243"/>
            <a:ext cx="2318144" cy="21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5A4836D-0B2D-478A-AD42-AC41DD3B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9569">
            <a:off x="5321437" y="94093"/>
            <a:ext cx="1933286" cy="175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FA06C4A-5FD9-4CA0-B0B3-1EC7E864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1845">
            <a:off x="7756842" y="3623894"/>
            <a:ext cx="2205441" cy="197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E43B15B-7432-4809-8E5D-5ED832B0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3792">
            <a:off x="3000671" y="3885453"/>
            <a:ext cx="17859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ИНФОРМАЦИОННИ">
            <a:extLst>
              <a:ext uri="{FF2B5EF4-FFF2-40B4-BE49-F238E27FC236}">
                <a16:creationId xmlns:a16="http://schemas.microsoft.com/office/drawing/2014/main" id="{83C40B46-34A6-4A2E-A50A-F298DBEC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04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8A6BF88-BF35-44C4-B4CB-F87353494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996" y="450560"/>
            <a:ext cx="9065871" cy="6089866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55632DC3-4CA4-4FDE-9495-056AB48D6C5C}"/>
              </a:ext>
            </a:extLst>
          </p:cNvPr>
          <p:cNvSpPr txBox="1"/>
          <p:nvPr/>
        </p:nvSpPr>
        <p:spPr>
          <a:xfrm>
            <a:off x="7198463" y="553578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Greece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F1BD662A-38BF-4F2B-865F-0F9E4153913B}"/>
              </a:ext>
            </a:extLst>
          </p:cNvPr>
          <p:cNvSpPr txBox="1"/>
          <p:nvPr/>
        </p:nvSpPr>
        <p:spPr>
          <a:xfrm>
            <a:off x="543340" y="99987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01.01.1981</a:t>
            </a:r>
            <a:endParaRPr lang="bg-BG" sz="1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4D2A628-A947-4207-BD54-21126EC5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159" y="34004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5D550B42-A7BE-4309-B40B-78AC0A5A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3699419F-B4EE-415C-9E96-7492E0C5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D8B24F5-224A-41A3-9DD8-D742EAB9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02B4A6E3-7661-4D27-A0B8-C2A4DBF2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00D7620-3685-4428-A435-036A01FE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E73D62F-72BA-4423-A048-A12A434D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3D18252-E3FC-4046-8F10-3B0DF4A6C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20" y="219821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A7DF6B4-48BF-4BA4-974A-E351F85A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884" y="309761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FC27120-1696-4248-9D56-6BD4AA7B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G:\76929285_2506145469499126_2099608643983900672_n.jpg">
            <a:extLst>
              <a:ext uri="{FF2B5EF4-FFF2-40B4-BE49-F238E27FC236}">
                <a16:creationId xmlns:a16="http://schemas.microsoft.com/office/drawing/2014/main" id="{E4F9F829-3881-4DD2-A28B-545A8171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24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391408CE-913F-4772-927D-0BBA12C8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04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277DC47-FC0A-49C1-B744-F59F4FB05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751" y="287974"/>
            <a:ext cx="6320738" cy="6279290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929A4A8F-783D-4FD3-879D-1ED8F3C616BE}"/>
              </a:ext>
            </a:extLst>
          </p:cNvPr>
          <p:cNvSpPr txBox="1"/>
          <p:nvPr/>
        </p:nvSpPr>
        <p:spPr>
          <a:xfrm>
            <a:off x="2443337" y="540564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Portugal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2980083C-FFC9-42C9-AC87-078EBC2E52AE}"/>
              </a:ext>
            </a:extLst>
          </p:cNvPr>
          <p:cNvSpPr txBox="1"/>
          <p:nvPr/>
        </p:nvSpPr>
        <p:spPr>
          <a:xfrm>
            <a:off x="3944831" y="525808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Spain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F4F6A776-0D0B-4C62-B64F-344AF0D62C1A}"/>
              </a:ext>
            </a:extLst>
          </p:cNvPr>
          <p:cNvSpPr txBox="1"/>
          <p:nvPr/>
        </p:nvSpPr>
        <p:spPr>
          <a:xfrm>
            <a:off x="826191" y="970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01.01.1986</a:t>
            </a:r>
            <a:endParaRPr lang="bg-BG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D8C7054-0CAA-45DD-ABBA-3B5BE076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133258B2-6E00-46CE-8AEB-EB3FBE01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45" y="3934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0E984FD-3432-49EF-8FB0-33F467D5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1068118-CA56-4C14-9690-F63DFF2B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F1A41DF-58DE-4588-9A62-19048D10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12B0751-EA32-49AB-9ECD-F84ED1D1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5AD11C4C-60F5-452D-A16E-2DBDFE5A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8CCDDE6-B5DE-4084-8516-E1C8E73F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20" y="219821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9F88C0C4-64DB-4A90-AB44-38ED9A52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884" y="309761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E80038C-8A72-41A9-A1DA-1841663C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00" y="39697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40B4786-AA57-440D-8601-D21C9CCB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920" y="46826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1F456E5-9F21-48CB-A4A8-05472460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G:\76929285_2506145469499126_2099608643983900672_n.jpg">
            <a:extLst>
              <a:ext uri="{FF2B5EF4-FFF2-40B4-BE49-F238E27FC236}">
                <a16:creationId xmlns:a16="http://schemas.microsoft.com/office/drawing/2014/main" id="{D79E1577-8925-4795-A94B-D896FD22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43" y="5258086"/>
            <a:ext cx="1858697" cy="14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42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ИНФОРМАЦИОННИ">
            <a:extLst>
              <a:ext uri="{FF2B5EF4-FFF2-40B4-BE49-F238E27FC236}">
                <a16:creationId xmlns:a16="http://schemas.microsoft.com/office/drawing/2014/main" id="{F4E51EA5-C061-4CE5-8436-06B6D010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04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90952BD-1A81-4253-AB28-4DDF4B9E0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866" y="146304"/>
            <a:ext cx="8839201" cy="6711696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7FDB00A-2B40-409C-B9F7-B5752F99F222}"/>
              </a:ext>
            </a:extLst>
          </p:cNvPr>
          <p:cNvSpPr txBox="1"/>
          <p:nvPr/>
        </p:nvSpPr>
        <p:spPr>
          <a:xfrm>
            <a:off x="681722" y="99987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01.01.1995</a:t>
            </a:r>
            <a:endParaRPr lang="bg-BG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43C1548-2038-4928-BAFC-6D2C60A48EB5}"/>
              </a:ext>
            </a:extLst>
          </p:cNvPr>
          <p:cNvSpPr txBox="1"/>
          <p:nvPr/>
        </p:nvSpPr>
        <p:spPr>
          <a:xfrm>
            <a:off x="6323974" y="394720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Austria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D6EBDE11-CE59-4006-B9EA-AD57A75BF369}"/>
              </a:ext>
            </a:extLst>
          </p:cNvPr>
          <p:cNvSpPr txBox="1"/>
          <p:nvPr/>
        </p:nvSpPr>
        <p:spPr>
          <a:xfrm>
            <a:off x="5598908" y="110898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Sweden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480EB1AB-67DA-4549-9FEE-B5CB98555CDE}"/>
              </a:ext>
            </a:extLst>
          </p:cNvPr>
          <p:cNvSpPr txBox="1"/>
          <p:nvPr/>
        </p:nvSpPr>
        <p:spPr>
          <a:xfrm>
            <a:off x="7212103" y="129364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Finland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A506B6A-155D-4B03-8DE2-CCB6222A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2B5ABAF-268A-498A-B788-E87A196B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45" y="3934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AD3D4BB-D5A3-4EC2-B64B-7BB125F1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01D2788-E0B4-41A7-AD5E-6738E877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0A2A660-EF60-4A68-9868-F3174EB1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623EFE8-7CC3-4B03-919D-F87C3743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BF58C37-35A0-4398-9ECD-60B39653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AF2214B-07B0-4C13-9985-49A21857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20" y="219821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56A7A470-E33B-4933-B095-B07E74F6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884" y="309761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41E40C1-D827-44F1-987A-1FC4CAF9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00" y="39697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805547E-8E6F-45C8-94E8-E23293C9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920" y="46826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D31B010-A419-421E-9636-B48984B1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670" y="53251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562E5890-54E2-4190-BD5F-43FAF415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069" y="578396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579F796D-7664-4F41-8C97-1DAED05C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715" y="621693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6887363-6E46-4AC8-B2C5-10B81B9E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G:\76929285_2506145469499126_2099608643983900672_n.jpg">
            <a:extLst>
              <a:ext uri="{FF2B5EF4-FFF2-40B4-BE49-F238E27FC236}">
                <a16:creationId xmlns:a16="http://schemas.microsoft.com/office/drawing/2014/main" id="{78015984-D69D-46F0-860C-16D5570A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69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6C5F71EA-D8DA-4515-B32D-42DDEC1D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29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0BC783A-17B2-4DA3-A777-44A5978FA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68" y="93353"/>
            <a:ext cx="8680704" cy="6964751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6B9F6999-32F6-45EF-AC8C-499270990591}"/>
              </a:ext>
            </a:extLst>
          </p:cNvPr>
          <p:cNvSpPr txBox="1"/>
          <p:nvPr/>
        </p:nvSpPr>
        <p:spPr>
          <a:xfrm>
            <a:off x="6571488" y="194742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Estonia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8CF96F2-1FE1-4318-BFAF-354C9D94ACC8}"/>
              </a:ext>
            </a:extLst>
          </p:cNvPr>
          <p:cNvSpPr txBox="1"/>
          <p:nvPr/>
        </p:nvSpPr>
        <p:spPr>
          <a:xfrm>
            <a:off x="6539503" y="231675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Latvia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85364963-84A8-4F34-8F9C-92CA56B07501}"/>
              </a:ext>
            </a:extLst>
          </p:cNvPr>
          <p:cNvSpPr txBox="1"/>
          <p:nvPr/>
        </p:nvSpPr>
        <p:spPr>
          <a:xfrm>
            <a:off x="6363172" y="263785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Lithuania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DBA345D-7DD5-4D60-ACE1-0268D0913734}"/>
              </a:ext>
            </a:extLst>
          </p:cNvPr>
          <p:cNvSpPr txBox="1"/>
          <p:nvPr/>
        </p:nvSpPr>
        <p:spPr>
          <a:xfrm>
            <a:off x="5764614" y="320690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Poland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6EC18A65-9923-42FE-A80B-42BCF94D4C47}"/>
              </a:ext>
            </a:extLst>
          </p:cNvPr>
          <p:cNvSpPr txBox="1"/>
          <p:nvPr/>
        </p:nvSpPr>
        <p:spPr>
          <a:xfrm>
            <a:off x="4741042" y="358786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Czechia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BE1BFA38-B74E-45C2-A787-7E3F189A2E63}"/>
              </a:ext>
            </a:extLst>
          </p:cNvPr>
          <p:cNvSpPr txBox="1"/>
          <p:nvPr/>
        </p:nvSpPr>
        <p:spPr>
          <a:xfrm>
            <a:off x="6235256" y="366828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Slovakia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52DEBE40-F878-4266-8FD9-9BB3CBF0D238}"/>
              </a:ext>
            </a:extLst>
          </p:cNvPr>
          <p:cNvSpPr txBox="1"/>
          <p:nvPr/>
        </p:nvSpPr>
        <p:spPr>
          <a:xfrm>
            <a:off x="5403778" y="403583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Hungary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3EEE8874-7324-4989-8E7D-11EAE8DCA599}"/>
              </a:ext>
            </a:extLst>
          </p:cNvPr>
          <p:cNvSpPr txBox="1"/>
          <p:nvPr/>
        </p:nvSpPr>
        <p:spPr>
          <a:xfrm>
            <a:off x="4859626" y="430868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Slovenia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7CB11B6C-A9FE-4E6B-8E45-2697E24F0C85}"/>
              </a:ext>
            </a:extLst>
          </p:cNvPr>
          <p:cNvSpPr txBox="1"/>
          <p:nvPr/>
        </p:nvSpPr>
        <p:spPr>
          <a:xfrm>
            <a:off x="7446896" y="584759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Cyprus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BF03F9BF-A3C9-4D39-86C4-798A81761499}"/>
              </a:ext>
            </a:extLst>
          </p:cNvPr>
          <p:cNvSpPr txBox="1"/>
          <p:nvPr/>
        </p:nvSpPr>
        <p:spPr>
          <a:xfrm>
            <a:off x="4951909" y="585499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Malta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1EE351AD-A7B1-4E20-B0E4-470539C11718}"/>
              </a:ext>
            </a:extLst>
          </p:cNvPr>
          <p:cNvSpPr txBox="1"/>
          <p:nvPr/>
        </p:nvSpPr>
        <p:spPr>
          <a:xfrm>
            <a:off x="807452" y="53891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10.05.2004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23FD6EC-1085-4ADD-AD65-C747B4A7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663" y="206700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2D1C3DC-F921-4520-AE05-23272402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910" y="641172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DF4F29E-48CD-4684-8AB2-5C781459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963" y="645768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7C2E676-172A-41B1-A000-5E52DDCE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268" y="493473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4C2467C-CFA9-4685-99BC-D8722DF3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267" y="4247813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076C0EC-9968-4E31-B3D6-2F505881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70DCB15-92E5-4437-BA79-90FB3B4EC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237" y="351088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851FDD4-FEFA-4E14-BB2C-9C4170D2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445" y="284639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903FEA8-E047-4DEF-83B8-2FEFCDCD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45" y="3934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679B744-4E0C-4EC8-9C8C-2CFC2824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D78FDB8-491B-4DEC-80E0-2753CC9F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AE9DC20-1CF7-4D2E-8ACB-58680549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973453E-6474-48E8-8D56-5BAF46D4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E68A91F-2233-4798-92CE-9636E3E17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FF5BFAE-0B2B-4569-819F-6A7B011B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884" y="309761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0E83238D-FB00-4439-8421-48EEC3CC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00" y="39697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7542D2B-218D-49C9-85AF-29355DD9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920" y="46826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7F87B61-4C61-4951-AF3C-C627F988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670" y="53251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16889A5-4FCD-488A-8BF7-8A7501BF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069" y="578396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53CC7867-D4E0-421B-B283-743D62F8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715" y="621693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98B1AF0F-B5A9-4074-9285-4E1D5136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939" y="649718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4B1DDC3-52E3-4CE5-A9C5-2D23A063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814" y="644635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FCEABFC-4070-47A2-ABB7-ED74183E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A518331-481E-45C6-8246-ED4D64A7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986" y="607809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31458F5-7113-4B1D-AFE2-30CC6179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830" y="5596024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G:\76929285_2506145469499126_2099608643983900672_n.jpg">
            <a:extLst>
              <a:ext uri="{FF2B5EF4-FFF2-40B4-BE49-F238E27FC236}">
                <a16:creationId xmlns:a16="http://schemas.microsoft.com/office/drawing/2014/main" id="{C5F730F4-796D-4348-80E6-3C91D679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Текстово поле 49">
            <a:extLst>
              <a:ext uri="{FF2B5EF4-FFF2-40B4-BE49-F238E27FC236}">
                <a16:creationId xmlns:a16="http://schemas.microsoft.com/office/drawing/2014/main" id="{C494F265-425B-4C20-BA5B-31AC58501A80}"/>
              </a:ext>
            </a:extLst>
          </p:cNvPr>
          <p:cNvSpPr txBox="1"/>
          <p:nvPr/>
        </p:nvSpPr>
        <p:spPr>
          <a:xfrm>
            <a:off x="434646" y="1318870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Final </a:t>
            </a:r>
            <a:r>
              <a:rPr lang="en-US" sz="1600" dirty="0">
                <a:solidFill>
                  <a:srgbClr val="C00000"/>
                </a:solidFill>
              </a:rPr>
              <a:t>division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of Europe after</a:t>
            </a:r>
          </a:p>
          <a:p>
            <a:r>
              <a:rPr lang="en-US" sz="1600" dirty="0">
                <a:solidFill>
                  <a:srgbClr val="C00000"/>
                </a:solidFill>
              </a:rPr>
              <a:t>WWII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27800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6C99E489-B07C-4654-94D6-03A7F59A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63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9C5F702-AEF3-48D4-88E8-C14A724E9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244" y="-50605"/>
            <a:ext cx="9328602" cy="6858000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E55A62B6-46AB-40A4-91D7-15FDAD1FED41}"/>
              </a:ext>
            </a:extLst>
          </p:cNvPr>
          <p:cNvSpPr txBox="1"/>
          <p:nvPr/>
        </p:nvSpPr>
        <p:spPr>
          <a:xfrm>
            <a:off x="736264" y="7958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01.01.2007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72E8513-6258-44CD-8031-34A090A6030F}"/>
              </a:ext>
            </a:extLst>
          </p:cNvPr>
          <p:cNvSpPr txBox="1"/>
          <p:nvPr/>
        </p:nvSpPr>
        <p:spPr>
          <a:xfrm>
            <a:off x="6632448" y="39846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D5BE4C19-2D6D-43E0-9557-0692C107909D}"/>
              </a:ext>
            </a:extLst>
          </p:cNvPr>
          <p:cNvSpPr txBox="1"/>
          <p:nvPr/>
        </p:nvSpPr>
        <p:spPr>
          <a:xfrm>
            <a:off x="6870192" y="454124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Bulgaria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179AB6F4-6529-4D4A-861E-146F9DE5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268" y="493473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45022E6-CF3D-4A5B-91B1-F7F71410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267" y="4247813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1A2A92FB-1D46-40FA-AF08-78B1C846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E2DBE49-DB42-4E79-B1AA-92DCD8A9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237" y="351088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5FA1830-504A-4401-BCC9-B3BBC6FD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445" y="284639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55FF528-7944-4C73-9D74-7BF172AD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434" y="208835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EF2453C-33F7-419D-8C68-CC535EC8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58" y="14470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3E8B154-B3C6-487C-B095-DD54FE9E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45" y="3934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977E018-BA9B-43A1-B63E-706FB6AF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1993F3BE-6510-4E16-A9AC-92055614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09EA07E6-55A5-4EF3-92DB-FEFA898E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6F656CF-076D-419A-B2FB-A846CC6A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E7B31D6-53A0-469B-A122-C6C905E1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9C5D0D0F-8A15-4751-B21C-3291E3D8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20" y="219821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3484926-1BB7-4AB7-A79D-EE8567F9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884" y="309761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E337ED8-3437-420C-BCCF-EF80D221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00" y="39697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6322BF2-FEE1-4447-A6C3-8E12BD39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920" y="46826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FBBB0BC-315D-466E-86B6-CF5E69B1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670" y="53251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46C699C-BFE4-4903-A37B-B3642A0D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069" y="578396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52BA78E-3770-454C-BEBB-3567E355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715" y="621693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A4017BB-1F83-4418-87D0-331EC4D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260" y="64417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3E401F4B-72D3-4782-894E-718DCF3D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021" y="6528761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5EBA7E0-67A2-4954-A85A-9D6C5152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443" y="653694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19339EF-C4E5-4E40-9672-91E8056A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318" y="644635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6ECACE9-1C68-48E1-B406-E74ACFEF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7C1A01A-0876-4820-AEBA-35EC1210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986" y="607809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1045FCC-CCC4-4905-B1E6-AF83A5FE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830" y="5596024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G:\76929285_2506145469499126_2099608643983900672_n.jpg">
            <a:extLst>
              <a:ext uri="{FF2B5EF4-FFF2-40B4-BE49-F238E27FC236}">
                <a16:creationId xmlns:a16="http://schemas.microsoft.com/office/drawing/2014/main" id="{7B13F85F-246E-4459-ABC4-C077FB7F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C5F83F43-8AC6-4F08-B4FF-09055733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6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9C0081F-4240-4A62-A79B-416C07F4C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420" y="198831"/>
            <a:ext cx="7890611" cy="5856036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27644E7D-B022-48E4-BB49-74989F29619D}"/>
              </a:ext>
            </a:extLst>
          </p:cNvPr>
          <p:cNvSpPr txBox="1"/>
          <p:nvPr/>
        </p:nvSpPr>
        <p:spPr>
          <a:xfrm>
            <a:off x="5896040" y="426112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Croatia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613F5B9-6FF2-4595-87F5-6B2E0FE0A399}"/>
              </a:ext>
            </a:extLst>
          </p:cNvPr>
          <p:cNvSpPr txBox="1"/>
          <p:nvPr/>
        </p:nvSpPr>
        <p:spPr>
          <a:xfrm>
            <a:off x="448431" y="7509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01.07.2013</a:t>
            </a:r>
            <a:endParaRPr lang="bg-BG" sz="1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FF9614B-9685-49A8-9D8D-2AEA0645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268" y="493473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99B5770F-1ABC-4BFE-99AF-CB001DFD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267" y="4247813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B471B31B-D5B2-45F6-BB1D-96DA8C5C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3FD2F222-8A6F-4F91-82A6-F0047C84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237" y="351088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9E28CE37-69B3-432F-8480-90060D78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445" y="284639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BB529D0-D1EE-4BDC-A996-0E4AEDC1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434" y="208835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24D4002-9B11-48DB-A9D0-DAC41C7F6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58" y="14470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54CAE41-F125-40EA-88BD-12124F83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45" y="3934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37E603D-6F25-4D55-BA9E-7BFAB66B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50CF562-0DBD-45B8-86F5-C02B7F83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7058E3B-FF64-46CD-9BD4-765C7090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E54C4BB-B6D9-4BC7-9EEA-ED571AEB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AF42DF8-55EC-42B5-B655-6C191FAB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ECDB987-93F3-4307-A5FB-33AF3A84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20" y="219821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9955113-A449-4C26-9B1D-90AF7064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125" y="86626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6983205-A973-493D-9CE1-6AB9B3C6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884" y="309761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22872B7-99D1-4353-94DE-B4992473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00" y="39697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9E8F22C-9A3D-410A-9920-4E8B43C7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920" y="468268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4DE5C34-FC19-4EDE-8033-EF795318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670" y="532512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8D3D33B-D752-4725-8312-52273AEB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069" y="578396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670ED03-F4A4-4B42-8740-818A1274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715" y="621693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DEBEA7FF-2015-4FD3-964B-C96129BC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260" y="64417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70AAC73B-C77E-454C-AF30-8A6879CB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021" y="6528761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470DAB0-BDD5-411C-8E71-FDD10F55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443" y="653694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2E38F13-483F-4669-A251-30BA9114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318" y="6446352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0B53FD9-6CCF-4FB9-96DC-46EA1702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9B4A7B5-BFAB-4175-AA36-BE8D2FDA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986" y="607809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07F2C87-1C97-42EC-BC23-75272D12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830" y="5596024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НАСГБ">
            <a:extLst>
              <a:ext uri="{FF2B5EF4-FFF2-40B4-BE49-F238E27FC236}">
                <a16:creationId xmlns:a16="http://schemas.microsoft.com/office/drawing/2014/main" id="{80D307FA-9287-42B6-A187-CC55F64D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890" y="1403686"/>
            <a:ext cx="2916158" cy="22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G:\76929285_2506145469499126_2099608643983900672_n.jpg">
            <a:extLst>
              <a:ext uri="{FF2B5EF4-FFF2-40B4-BE49-F238E27FC236}">
                <a16:creationId xmlns:a16="http://schemas.microsoft.com/office/drawing/2014/main" id="{1BAAD074-52CA-437B-BCD0-9C5EEBF2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13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РМАЦИОННИ">
            <a:extLst>
              <a:ext uri="{FF2B5EF4-FFF2-40B4-BE49-F238E27FC236}">
                <a16:creationId xmlns:a16="http://schemas.microsoft.com/office/drawing/2014/main" id="{D8384522-4E5A-4112-85A4-956E6DA7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63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ЕВРОПЕЙСКИТЕ ИНСТИТУЦИИ, КОИТО ВЗИМАТ РЕШЕНИЯ В ЕВРОПЕЙСКИЯ СЪЮЗ -  RegionSliven.ORG">
            <a:extLst>
              <a:ext uri="{FF2B5EF4-FFF2-40B4-BE49-F238E27FC236}">
                <a16:creationId xmlns:a16="http://schemas.microsoft.com/office/drawing/2014/main" id="{57CEB441-D591-4939-87EB-C344D1D8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6" y="571500"/>
            <a:ext cx="8582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E01B7544-C76C-43B0-AF33-C15A5C00C8FB}"/>
              </a:ext>
            </a:extLst>
          </p:cNvPr>
          <p:cNvSpPr/>
          <p:nvPr/>
        </p:nvSpPr>
        <p:spPr>
          <a:xfrm>
            <a:off x="2623429" y="397565"/>
            <a:ext cx="6971146" cy="6460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Звезда: 5 лъча 4">
            <a:extLst>
              <a:ext uri="{FF2B5EF4-FFF2-40B4-BE49-F238E27FC236}">
                <a16:creationId xmlns:a16="http://schemas.microsoft.com/office/drawing/2014/main" id="{9FE88B82-5664-419C-9253-B24071ABCA26}"/>
              </a:ext>
            </a:extLst>
          </p:cNvPr>
          <p:cNvSpPr/>
          <p:nvPr/>
        </p:nvSpPr>
        <p:spPr>
          <a:xfrm>
            <a:off x="5698297" y="43995"/>
            <a:ext cx="847906" cy="662609"/>
          </a:xfrm>
          <a:prstGeom prst="star5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Звезда: 5 лъча 5">
            <a:extLst>
              <a:ext uri="{FF2B5EF4-FFF2-40B4-BE49-F238E27FC236}">
                <a16:creationId xmlns:a16="http://schemas.microsoft.com/office/drawing/2014/main" id="{0B218E94-6ED0-43EB-A3B1-9151C7A6A3CB}"/>
              </a:ext>
            </a:extLst>
          </p:cNvPr>
          <p:cNvSpPr/>
          <p:nvPr/>
        </p:nvSpPr>
        <p:spPr>
          <a:xfrm>
            <a:off x="6626057" y="66260"/>
            <a:ext cx="847906" cy="662609"/>
          </a:xfrm>
          <a:prstGeom prst="star5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Звезда: 5 лъча 6">
            <a:extLst>
              <a:ext uri="{FF2B5EF4-FFF2-40B4-BE49-F238E27FC236}">
                <a16:creationId xmlns:a16="http://schemas.microsoft.com/office/drawing/2014/main" id="{93E8B044-633A-4863-8D43-50E4AD0C38BD}"/>
              </a:ext>
            </a:extLst>
          </p:cNvPr>
          <p:cNvSpPr/>
          <p:nvPr/>
        </p:nvSpPr>
        <p:spPr>
          <a:xfrm>
            <a:off x="2376490" y="2041147"/>
            <a:ext cx="847906" cy="662609"/>
          </a:xfrm>
          <a:prstGeom prst="star5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Звезда: 5 лъча 7">
            <a:extLst>
              <a:ext uri="{FF2B5EF4-FFF2-40B4-BE49-F238E27FC236}">
                <a16:creationId xmlns:a16="http://schemas.microsoft.com/office/drawing/2014/main" id="{A00073B2-C0DF-4A95-95F3-B0452E57F1AE}"/>
              </a:ext>
            </a:extLst>
          </p:cNvPr>
          <p:cNvSpPr/>
          <p:nvPr/>
        </p:nvSpPr>
        <p:spPr>
          <a:xfrm>
            <a:off x="4812707" y="94005"/>
            <a:ext cx="847906" cy="662609"/>
          </a:xfrm>
          <a:prstGeom prst="star5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Звезда: 5 лъча 8">
            <a:extLst>
              <a:ext uri="{FF2B5EF4-FFF2-40B4-BE49-F238E27FC236}">
                <a16:creationId xmlns:a16="http://schemas.microsoft.com/office/drawing/2014/main" id="{C42721C2-749A-4000-A9EE-944771E1E080}"/>
              </a:ext>
            </a:extLst>
          </p:cNvPr>
          <p:cNvSpPr/>
          <p:nvPr/>
        </p:nvSpPr>
        <p:spPr>
          <a:xfrm>
            <a:off x="3997995" y="297579"/>
            <a:ext cx="847906" cy="662609"/>
          </a:xfrm>
          <a:prstGeom prst="star5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Звезда: 5 лъча 9">
            <a:extLst>
              <a:ext uri="{FF2B5EF4-FFF2-40B4-BE49-F238E27FC236}">
                <a16:creationId xmlns:a16="http://schemas.microsoft.com/office/drawing/2014/main" id="{4947524C-ADA9-4697-A88E-73B5E7C3C4B6}"/>
              </a:ext>
            </a:extLst>
          </p:cNvPr>
          <p:cNvSpPr/>
          <p:nvPr/>
        </p:nvSpPr>
        <p:spPr>
          <a:xfrm>
            <a:off x="3321460" y="728869"/>
            <a:ext cx="847906" cy="662609"/>
          </a:xfrm>
          <a:prstGeom prst="star5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Звезда: 5 лъча 10">
            <a:extLst>
              <a:ext uri="{FF2B5EF4-FFF2-40B4-BE49-F238E27FC236}">
                <a16:creationId xmlns:a16="http://schemas.microsoft.com/office/drawing/2014/main" id="{E2D167A0-993A-4DA9-BC59-6F5C78A88906}"/>
              </a:ext>
            </a:extLst>
          </p:cNvPr>
          <p:cNvSpPr/>
          <p:nvPr/>
        </p:nvSpPr>
        <p:spPr>
          <a:xfrm>
            <a:off x="2698165" y="1345443"/>
            <a:ext cx="847906" cy="662609"/>
          </a:xfrm>
          <a:prstGeom prst="star5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Звезда: 5 лъча 11">
            <a:extLst>
              <a:ext uri="{FF2B5EF4-FFF2-40B4-BE49-F238E27FC236}">
                <a16:creationId xmlns:a16="http://schemas.microsoft.com/office/drawing/2014/main" id="{1D6BDCB7-55AA-40D1-8527-142FB3B5A5B8}"/>
              </a:ext>
            </a:extLst>
          </p:cNvPr>
          <p:cNvSpPr/>
          <p:nvPr/>
        </p:nvSpPr>
        <p:spPr>
          <a:xfrm>
            <a:off x="7407575" y="319943"/>
            <a:ext cx="847906" cy="662609"/>
          </a:xfrm>
          <a:prstGeom prst="star5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Звезда: 5 лъча 12">
            <a:extLst>
              <a:ext uri="{FF2B5EF4-FFF2-40B4-BE49-F238E27FC236}">
                <a16:creationId xmlns:a16="http://schemas.microsoft.com/office/drawing/2014/main" id="{2DAE9758-0040-445E-9CFE-0A429E0C1C91}"/>
              </a:ext>
            </a:extLst>
          </p:cNvPr>
          <p:cNvSpPr/>
          <p:nvPr/>
        </p:nvSpPr>
        <p:spPr>
          <a:xfrm>
            <a:off x="8189093" y="808617"/>
            <a:ext cx="847906" cy="662609"/>
          </a:xfrm>
          <a:prstGeom prst="star5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Звезда: 5 лъча 15">
            <a:extLst>
              <a:ext uri="{FF2B5EF4-FFF2-40B4-BE49-F238E27FC236}">
                <a16:creationId xmlns:a16="http://schemas.microsoft.com/office/drawing/2014/main" id="{CF7DEF16-DAB6-465B-B40A-7B3A4FA685CD}"/>
              </a:ext>
            </a:extLst>
          </p:cNvPr>
          <p:cNvSpPr/>
          <p:nvPr/>
        </p:nvSpPr>
        <p:spPr>
          <a:xfrm>
            <a:off x="3055702" y="5482950"/>
            <a:ext cx="847906" cy="662609"/>
          </a:xfrm>
          <a:prstGeom prst="star5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Звезда: 5 лъча 17">
            <a:extLst>
              <a:ext uri="{FF2B5EF4-FFF2-40B4-BE49-F238E27FC236}">
                <a16:creationId xmlns:a16="http://schemas.microsoft.com/office/drawing/2014/main" id="{24894703-FBB4-42B5-B749-CDB588059E60}"/>
              </a:ext>
            </a:extLst>
          </p:cNvPr>
          <p:cNvSpPr/>
          <p:nvPr/>
        </p:nvSpPr>
        <p:spPr>
          <a:xfrm>
            <a:off x="9125219" y="2132775"/>
            <a:ext cx="847906" cy="662609"/>
          </a:xfrm>
          <a:prstGeom prst="star5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Звезда: 5 лъча 18">
            <a:extLst>
              <a:ext uri="{FF2B5EF4-FFF2-40B4-BE49-F238E27FC236}">
                <a16:creationId xmlns:a16="http://schemas.microsoft.com/office/drawing/2014/main" id="{5FB4C933-A096-4444-A974-B78AE476D4C5}"/>
              </a:ext>
            </a:extLst>
          </p:cNvPr>
          <p:cNvSpPr/>
          <p:nvPr/>
        </p:nvSpPr>
        <p:spPr>
          <a:xfrm>
            <a:off x="9352286" y="2920646"/>
            <a:ext cx="847906" cy="662609"/>
          </a:xfrm>
          <a:prstGeom prst="star5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Звезда: 5 лъча 19">
            <a:extLst>
              <a:ext uri="{FF2B5EF4-FFF2-40B4-BE49-F238E27FC236}">
                <a16:creationId xmlns:a16="http://schemas.microsoft.com/office/drawing/2014/main" id="{7B073AF0-122D-4F33-9835-EEBA94F3A7CF}"/>
              </a:ext>
            </a:extLst>
          </p:cNvPr>
          <p:cNvSpPr/>
          <p:nvPr/>
        </p:nvSpPr>
        <p:spPr>
          <a:xfrm>
            <a:off x="9325137" y="3697833"/>
            <a:ext cx="847906" cy="662609"/>
          </a:xfrm>
          <a:prstGeom prst="star5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Звезда: 5 лъча 20">
            <a:extLst>
              <a:ext uri="{FF2B5EF4-FFF2-40B4-BE49-F238E27FC236}">
                <a16:creationId xmlns:a16="http://schemas.microsoft.com/office/drawing/2014/main" id="{D17B62C5-E5BF-4613-BE6C-29DE1A9F1BF6}"/>
              </a:ext>
            </a:extLst>
          </p:cNvPr>
          <p:cNvSpPr/>
          <p:nvPr/>
        </p:nvSpPr>
        <p:spPr>
          <a:xfrm>
            <a:off x="8975696" y="4372627"/>
            <a:ext cx="847906" cy="662609"/>
          </a:xfrm>
          <a:prstGeom prst="star5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Звезда: 5 лъча 21">
            <a:extLst>
              <a:ext uri="{FF2B5EF4-FFF2-40B4-BE49-F238E27FC236}">
                <a16:creationId xmlns:a16="http://schemas.microsoft.com/office/drawing/2014/main" id="{03133CDB-1513-480D-96CE-1AAB039DAB0C}"/>
              </a:ext>
            </a:extLst>
          </p:cNvPr>
          <p:cNvSpPr/>
          <p:nvPr/>
        </p:nvSpPr>
        <p:spPr>
          <a:xfrm>
            <a:off x="8097242" y="5701513"/>
            <a:ext cx="847906" cy="662609"/>
          </a:xfrm>
          <a:prstGeom prst="star5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Звезда: 5 лъча 22">
            <a:extLst>
              <a:ext uri="{FF2B5EF4-FFF2-40B4-BE49-F238E27FC236}">
                <a16:creationId xmlns:a16="http://schemas.microsoft.com/office/drawing/2014/main" id="{16EAD052-E653-4A81-8BF7-5E33B274F6FD}"/>
              </a:ext>
            </a:extLst>
          </p:cNvPr>
          <p:cNvSpPr/>
          <p:nvPr/>
        </p:nvSpPr>
        <p:spPr>
          <a:xfrm rot="21144121">
            <a:off x="7341187" y="6137316"/>
            <a:ext cx="847906" cy="662609"/>
          </a:xfrm>
          <a:prstGeom prst="star5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Звезда: 5 лъча 23">
            <a:extLst>
              <a:ext uri="{FF2B5EF4-FFF2-40B4-BE49-F238E27FC236}">
                <a16:creationId xmlns:a16="http://schemas.microsoft.com/office/drawing/2014/main" id="{6A750717-B3C9-47D8-A4B2-76C77DBDDE69}"/>
              </a:ext>
            </a:extLst>
          </p:cNvPr>
          <p:cNvSpPr/>
          <p:nvPr/>
        </p:nvSpPr>
        <p:spPr>
          <a:xfrm rot="21048715">
            <a:off x="6429598" y="6261514"/>
            <a:ext cx="847906" cy="662609"/>
          </a:xfrm>
          <a:prstGeom prst="star5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Звезда: 5 лъча 24">
            <a:extLst>
              <a:ext uri="{FF2B5EF4-FFF2-40B4-BE49-F238E27FC236}">
                <a16:creationId xmlns:a16="http://schemas.microsoft.com/office/drawing/2014/main" id="{CB50F9FD-8273-4970-8B33-2B1AAE27ED88}"/>
              </a:ext>
            </a:extLst>
          </p:cNvPr>
          <p:cNvSpPr/>
          <p:nvPr/>
        </p:nvSpPr>
        <p:spPr>
          <a:xfrm rot="21076419">
            <a:off x="5443731" y="6240946"/>
            <a:ext cx="847906" cy="662609"/>
          </a:xfrm>
          <a:prstGeom prst="star5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Звезда: 5 лъча 25">
            <a:extLst>
              <a:ext uri="{FF2B5EF4-FFF2-40B4-BE49-F238E27FC236}">
                <a16:creationId xmlns:a16="http://schemas.microsoft.com/office/drawing/2014/main" id="{D3597209-354F-4A2E-815D-D5C82FAFDA90}"/>
              </a:ext>
            </a:extLst>
          </p:cNvPr>
          <p:cNvSpPr/>
          <p:nvPr/>
        </p:nvSpPr>
        <p:spPr>
          <a:xfrm rot="21090141">
            <a:off x="3691631" y="6004823"/>
            <a:ext cx="847906" cy="662609"/>
          </a:xfrm>
          <a:prstGeom prst="star5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Звезда: 5 лъча 26">
            <a:extLst>
              <a:ext uri="{FF2B5EF4-FFF2-40B4-BE49-F238E27FC236}">
                <a16:creationId xmlns:a16="http://schemas.microsoft.com/office/drawing/2014/main" id="{8979CAE4-A13C-4DBF-91D4-DD95B1F34FBF}"/>
              </a:ext>
            </a:extLst>
          </p:cNvPr>
          <p:cNvSpPr/>
          <p:nvPr/>
        </p:nvSpPr>
        <p:spPr>
          <a:xfrm>
            <a:off x="8841655" y="1434671"/>
            <a:ext cx="847906" cy="662609"/>
          </a:xfrm>
          <a:prstGeom prst="star5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Звезда: 5 лъча 27">
            <a:extLst>
              <a:ext uri="{FF2B5EF4-FFF2-40B4-BE49-F238E27FC236}">
                <a16:creationId xmlns:a16="http://schemas.microsoft.com/office/drawing/2014/main" id="{D3C00065-176B-4B4F-921D-D53F2C226FB1}"/>
              </a:ext>
            </a:extLst>
          </p:cNvPr>
          <p:cNvSpPr/>
          <p:nvPr/>
        </p:nvSpPr>
        <p:spPr>
          <a:xfrm>
            <a:off x="2656593" y="4941100"/>
            <a:ext cx="847906" cy="662609"/>
          </a:xfrm>
          <a:prstGeom prst="star5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Звезда: 5 лъча 28">
            <a:extLst>
              <a:ext uri="{FF2B5EF4-FFF2-40B4-BE49-F238E27FC236}">
                <a16:creationId xmlns:a16="http://schemas.microsoft.com/office/drawing/2014/main" id="{04C562B9-6FFE-4D44-9DB5-44C1DA67478E}"/>
              </a:ext>
            </a:extLst>
          </p:cNvPr>
          <p:cNvSpPr/>
          <p:nvPr/>
        </p:nvSpPr>
        <p:spPr>
          <a:xfrm>
            <a:off x="2055661" y="3457118"/>
            <a:ext cx="847906" cy="662609"/>
          </a:xfrm>
          <a:prstGeom prst="star5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Звезда: 5 лъча 29">
            <a:extLst>
              <a:ext uri="{FF2B5EF4-FFF2-40B4-BE49-F238E27FC236}">
                <a16:creationId xmlns:a16="http://schemas.microsoft.com/office/drawing/2014/main" id="{915CEF97-B16D-4C13-869B-A286782D6458}"/>
              </a:ext>
            </a:extLst>
          </p:cNvPr>
          <p:cNvSpPr/>
          <p:nvPr/>
        </p:nvSpPr>
        <p:spPr>
          <a:xfrm>
            <a:off x="2173472" y="2759136"/>
            <a:ext cx="847906" cy="662609"/>
          </a:xfrm>
          <a:prstGeom prst="star5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Звезда: 5 лъча 30">
            <a:extLst>
              <a:ext uri="{FF2B5EF4-FFF2-40B4-BE49-F238E27FC236}">
                <a16:creationId xmlns:a16="http://schemas.microsoft.com/office/drawing/2014/main" id="{4F19667A-6083-4B50-BB2C-B9E5484C0F94}"/>
              </a:ext>
            </a:extLst>
          </p:cNvPr>
          <p:cNvSpPr/>
          <p:nvPr/>
        </p:nvSpPr>
        <p:spPr>
          <a:xfrm>
            <a:off x="8613046" y="5160498"/>
            <a:ext cx="847906" cy="662609"/>
          </a:xfrm>
          <a:prstGeom prst="star5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Звезда: 5 лъча 31">
            <a:extLst>
              <a:ext uri="{FF2B5EF4-FFF2-40B4-BE49-F238E27FC236}">
                <a16:creationId xmlns:a16="http://schemas.microsoft.com/office/drawing/2014/main" id="{4311F7D8-A05C-4E78-9AA1-DFE8AD2333F3}"/>
              </a:ext>
            </a:extLst>
          </p:cNvPr>
          <p:cNvSpPr/>
          <p:nvPr/>
        </p:nvSpPr>
        <p:spPr>
          <a:xfrm rot="21364631">
            <a:off x="4539537" y="6205675"/>
            <a:ext cx="847906" cy="662609"/>
          </a:xfrm>
          <a:prstGeom prst="star5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Звезда: 5 лъча 32">
            <a:extLst>
              <a:ext uri="{FF2B5EF4-FFF2-40B4-BE49-F238E27FC236}">
                <a16:creationId xmlns:a16="http://schemas.microsoft.com/office/drawing/2014/main" id="{BF5007F2-6549-4B07-A0C0-B40806962FB4}"/>
              </a:ext>
            </a:extLst>
          </p:cNvPr>
          <p:cNvSpPr/>
          <p:nvPr/>
        </p:nvSpPr>
        <p:spPr>
          <a:xfrm>
            <a:off x="2232640" y="4258309"/>
            <a:ext cx="847906" cy="662609"/>
          </a:xfrm>
          <a:prstGeom prst="star5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Правоъгълник 33">
            <a:extLst>
              <a:ext uri="{FF2B5EF4-FFF2-40B4-BE49-F238E27FC236}">
                <a16:creationId xmlns:a16="http://schemas.microsoft.com/office/drawing/2014/main" id="{7FB7CBA2-AE45-4A09-BA5C-28DCD8FEE0ED}"/>
              </a:ext>
            </a:extLst>
          </p:cNvPr>
          <p:cNvSpPr/>
          <p:nvPr/>
        </p:nvSpPr>
        <p:spPr>
          <a:xfrm>
            <a:off x="0" y="1805400"/>
            <a:ext cx="24284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European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Union</a:t>
            </a:r>
            <a:endParaRPr lang="bg-BG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6" name="Picture 4" descr="G:\76929285_2506145469499126_2099608643983900672_n.jpg">
            <a:extLst>
              <a:ext uri="{FF2B5EF4-FFF2-40B4-BE49-F238E27FC236}">
                <a16:creationId xmlns:a16="http://schemas.microsoft.com/office/drawing/2014/main" id="{11CE0D15-3FF4-47C6-A463-B4D2AE8D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0156" y="5411883"/>
            <a:ext cx="1495386" cy="11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1227 L -0.16836 -0.711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3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ФОРМАЦИОННИ">
            <a:extLst>
              <a:ext uri="{FF2B5EF4-FFF2-40B4-BE49-F238E27FC236}">
                <a16:creationId xmlns:a16="http://schemas.microsoft.com/office/drawing/2014/main" id="{070ADDE2-6271-413F-9B3B-49C1223F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0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7166215-D042-4334-B08A-F67F3EA039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557" y="3483142"/>
            <a:ext cx="2469569" cy="329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:\снимки-ЗНАМЕНА- ЕС\20220317_104512.jpg">
            <a:extLst>
              <a:ext uri="{FF2B5EF4-FFF2-40B4-BE49-F238E27FC236}">
                <a16:creationId xmlns:a16="http://schemas.microsoft.com/office/drawing/2014/main" id="{CF26143C-9F40-4163-96D6-B7CB61A2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0164">
            <a:off x="427854" y="3349737"/>
            <a:ext cx="2502426" cy="334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DDFAFAE6-1375-44D2-A17C-8707574B5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62" y="154408"/>
            <a:ext cx="3797196" cy="2842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F0212660-C0FA-4C1A-B018-97974305B5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851" y="183385"/>
            <a:ext cx="3790121" cy="283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8CF41CC1-5CF9-47B9-BBC6-C0AAA8B838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7821" y="3846600"/>
            <a:ext cx="3389504" cy="253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927CCCC7-803B-4A0B-991F-1BA9F930DC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36027">
            <a:off x="9027365" y="3834125"/>
            <a:ext cx="3274592" cy="245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кръглен правоъгълник 9"/>
          <p:cNvSpPr/>
          <p:nvPr/>
        </p:nvSpPr>
        <p:spPr>
          <a:xfrm>
            <a:off x="4905376" y="243731"/>
            <a:ext cx="2410370" cy="479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Правоъгълник 19">
            <a:extLst>
              <a:ext uri="{FF2B5EF4-FFF2-40B4-BE49-F238E27FC236}">
                <a16:creationId xmlns:a16="http://schemas.microsoft.com/office/drawing/2014/main" id="{508E1078-EF7B-4BB3-AB85-DED968202847}"/>
              </a:ext>
            </a:extLst>
          </p:cNvPr>
          <p:cNvSpPr/>
          <p:nvPr/>
        </p:nvSpPr>
        <p:spPr>
          <a:xfrm>
            <a:off x="3602492" y="250060"/>
            <a:ext cx="501613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Europe and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The children from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the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preparatory group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"Pinocchio" plunged into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its European journey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through the maps they looked at.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Imaginarily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, they were traveling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by land, air and water.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РМАЦИОННИ">
            <a:extLst>
              <a:ext uri="{FF2B5EF4-FFF2-40B4-BE49-F238E27FC236}">
                <a16:creationId xmlns:a16="http://schemas.microsoft.com/office/drawing/2014/main" id="{1E4B63D3-319A-421D-984C-B9E99EE8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снимки-ЗНАМЕНА- ЕС\20220317_103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52" y="3574615"/>
            <a:ext cx="3890908" cy="291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снимки-ЗНАМЕНА- ЕС\20220317_1034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684" y="3548111"/>
            <a:ext cx="3954344" cy="296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3F4D2D9-9952-4C0D-8C86-9861FD2A77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812" y="186232"/>
            <a:ext cx="4395702" cy="326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6D95ACF-A7F1-4183-8D72-BF12C716F3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282" y="185178"/>
            <a:ext cx="4395701" cy="329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7A860651-EB87-4E74-9629-FF82303C79B9}"/>
              </a:ext>
            </a:extLst>
          </p:cNvPr>
          <p:cNvSpPr/>
          <p:nvPr/>
        </p:nvSpPr>
        <p:spPr>
          <a:xfrm>
            <a:off x="4124024" y="3586887"/>
            <a:ext cx="38279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journey continued…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The children drew a map of Europe and colored the member states of the European Union.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7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ИНФОРМАЦИОННИ">
            <a:extLst>
              <a:ext uri="{FF2B5EF4-FFF2-40B4-BE49-F238E27FC236}">
                <a16:creationId xmlns:a16="http://schemas.microsoft.com/office/drawing/2014/main" id="{2C71BBA9-77EC-44C7-ACFF-E78B299C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6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8BC6077-9597-42B5-AD5C-BC590AC70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0494" y="3312062"/>
            <a:ext cx="3993500" cy="298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C7DC216-3649-4EDA-8C8B-DE30A6911B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2248" y="2007696"/>
            <a:ext cx="3993502" cy="2989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2BFE1316-3DF9-46AE-A9BF-3CD798EB1B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051" y="3525054"/>
            <a:ext cx="4379504" cy="3278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9ABBF35F-84D4-4196-8072-FF5B0EF22E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143" y="114195"/>
            <a:ext cx="4379504" cy="3278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CAF398D8-0710-4785-91F1-6CB1A4C1CBB7}"/>
              </a:ext>
            </a:extLst>
          </p:cNvPr>
          <p:cNvSpPr/>
          <p:nvPr/>
        </p:nvSpPr>
        <p:spPr>
          <a:xfrm>
            <a:off x="0" y="0"/>
            <a:ext cx="35223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worked together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puzzles on the map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Europe,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which children with large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enthusiasm lined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</a:t>
            </a:r>
            <a:r>
              <a:rPr lang="bg-BG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7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ИНФОРМАЦИОННИ">
            <a:extLst>
              <a:ext uri="{FF2B5EF4-FFF2-40B4-BE49-F238E27FC236}">
                <a16:creationId xmlns:a16="http://schemas.microsoft.com/office/drawing/2014/main" id="{E2DE7D66-AF35-4366-BE92-381F76F8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29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28EC5F72-72EA-407C-AD6B-30F16F829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34" y="5939581"/>
            <a:ext cx="2147657" cy="785737"/>
          </a:xfrm>
          <a:prstGeom prst="rect">
            <a:avLst/>
          </a:prstGeom>
        </p:spPr>
      </p:pic>
      <p:pic>
        <p:nvPicPr>
          <p:cNvPr id="3" name="Picture 10" descr="Funded by the Erasmus+ Programme of the European Union">
            <a:extLst>
              <a:ext uri="{FF2B5EF4-FFF2-40B4-BE49-F238E27FC236}">
                <a16:creationId xmlns:a16="http://schemas.microsoft.com/office/drawing/2014/main" id="{4C00E0A3-E73B-4801-A8F0-B059D1A1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565" y="5955877"/>
            <a:ext cx="3180247" cy="6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4F6476FC-5B73-4374-81C6-D59C333E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897" y="-30777"/>
            <a:ext cx="67882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2200" b="1" dirty="0">
                <a:solidFill>
                  <a:srgbClr val="C00000"/>
                </a:solidFill>
              </a:rPr>
              <a:t>Erasmus+ KA2</a:t>
            </a:r>
            <a:r>
              <a:rPr lang="bg-BG" sz="2200" b="1" dirty="0">
                <a:solidFill>
                  <a:srgbClr val="C00000"/>
                </a:solidFill>
              </a:rPr>
              <a:t>                </a:t>
            </a:r>
            <a:r>
              <a:rPr lang="lt-LT" sz="2200" b="1" dirty="0">
                <a:solidFill>
                  <a:srgbClr val="C00000"/>
                </a:solidFill>
              </a:rPr>
              <a:t>M. A. G. I.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2200" dirty="0">
                <a:solidFill>
                  <a:srgbClr val="C00000"/>
                </a:solidFill>
              </a:rPr>
              <a:t>Myths, Art, Tales and Games for Intercultural Cooperation</a:t>
            </a:r>
            <a:endParaRPr lang="en-IE" sz="2200" dirty="0">
              <a:solidFill>
                <a:srgbClr val="C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8FD074E-AA1E-4F37-ABF4-407A3424B54F}"/>
              </a:ext>
            </a:extLst>
          </p:cNvPr>
          <p:cNvSpPr/>
          <p:nvPr/>
        </p:nvSpPr>
        <p:spPr>
          <a:xfrm>
            <a:off x="4518928" y="1611759"/>
            <a:ext cx="253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Bulgaria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A126F5F-8C13-4558-97C6-C88C65361AE0}"/>
              </a:ext>
            </a:extLst>
          </p:cNvPr>
          <p:cNvSpPr/>
          <p:nvPr/>
        </p:nvSpPr>
        <p:spPr>
          <a:xfrm>
            <a:off x="3467637" y="2700298"/>
            <a:ext cx="5096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District: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Veliko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Tarnovo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8165840-C715-4225-9EB8-4CBD44D456AA}"/>
              </a:ext>
            </a:extLst>
          </p:cNvPr>
          <p:cNvSpPr/>
          <p:nvPr/>
        </p:nvSpPr>
        <p:spPr>
          <a:xfrm>
            <a:off x="3467637" y="3569356"/>
            <a:ext cx="5025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Town: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Polski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Trambesh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9892621-590C-4773-A640-93CB219697ED}"/>
              </a:ext>
            </a:extLst>
          </p:cNvPr>
          <p:cNvSpPr/>
          <p:nvPr/>
        </p:nvSpPr>
        <p:spPr>
          <a:xfrm>
            <a:off x="3175984" y="4496420"/>
            <a:ext cx="6124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Kindergarten</a:t>
            </a:r>
            <a:r>
              <a:rPr lang="bg-BG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Detski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Svyat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4" descr="G:\76929285_2506145469499126_2099608643983900672_n.jpg">
            <a:extLst>
              <a:ext uri="{FF2B5EF4-FFF2-40B4-BE49-F238E27FC236}">
                <a16:creationId xmlns:a16="http://schemas.microsoft.com/office/drawing/2014/main" id="{ED911B75-00F4-4109-82BC-85BBFF31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41" y="890892"/>
            <a:ext cx="2637079" cy="20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logo1.png">
            <a:extLst>
              <a:ext uri="{FF2B5EF4-FFF2-40B4-BE49-F238E27FC236}">
                <a16:creationId xmlns:a16="http://schemas.microsoft.com/office/drawing/2014/main" id="{935C51B3-C16F-42A7-A75B-85528A97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792" y="5571136"/>
            <a:ext cx="1158511" cy="118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0">
            <a:extLst>
              <a:ext uri="{FF2B5EF4-FFF2-40B4-BE49-F238E27FC236}">
                <a16:creationId xmlns:a16="http://schemas.microsoft.com/office/drawing/2014/main" id="{77007501-F330-45B9-8E2A-B0AC824167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385">
            <a:off x="7841359" y="1521246"/>
            <a:ext cx="1444577" cy="101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1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ФОРМАЦИОННИ">
            <a:extLst>
              <a:ext uri="{FF2B5EF4-FFF2-40B4-BE49-F238E27FC236}">
                <a16:creationId xmlns:a16="http://schemas.microsoft.com/office/drawing/2014/main" id="{2840EE15-06E8-4D54-AF19-1FC606FC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F0306BA-E5BD-45BE-A538-FAC6D4F81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46062" y="3740544"/>
            <a:ext cx="3538791" cy="264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4E1641A-22B8-4077-91D3-741919C9E3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734" y="3756191"/>
            <a:ext cx="3538792" cy="264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BFD60541-40B4-4D3F-951F-4817DBD1E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50006" y="3740545"/>
            <a:ext cx="3538791" cy="264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B467B969-1270-4976-9F1D-EA14AE0090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09" y="187345"/>
            <a:ext cx="3896138" cy="29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ECF684E5-ECDB-4AD8-9666-E9B342C1B6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26" y="208231"/>
            <a:ext cx="3896138" cy="29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569A65FA-97A6-4EF2-84A5-1D36D046CA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04204" y="3742415"/>
            <a:ext cx="3504180" cy="262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DB8EEF3A-D3E9-4E50-AC0A-8AE9B0139AB3}"/>
              </a:ext>
            </a:extLst>
          </p:cNvPr>
          <p:cNvSpPr/>
          <p:nvPr/>
        </p:nvSpPr>
        <p:spPr>
          <a:xfrm>
            <a:off x="3827417" y="126274"/>
            <a:ext cx="453020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children's attention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was attracted by the books,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who examined.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They learned from them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lot for the plant,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animal world and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sights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different European countries…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1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ИНФОРМАЦИОННИ">
            <a:extLst>
              <a:ext uri="{FF2B5EF4-FFF2-40B4-BE49-F238E27FC236}">
                <a16:creationId xmlns:a16="http://schemas.microsoft.com/office/drawing/2014/main" id="{B90E4E87-A0ED-4F22-B1C9-7FF9C1BB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690273A-10F8-4499-9A0F-27978B259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6647" y="727221"/>
            <a:ext cx="4176047" cy="3126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38E77A9-E10A-4848-96D5-11BB179C1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475" y="2775666"/>
            <a:ext cx="5210943" cy="390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71DAAE9D-EE48-4482-AC0D-4FABCBD338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2600" y="792689"/>
            <a:ext cx="4396324" cy="329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30DCD4BA-0296-4E02-94AE-2DFAACA9AA6D}"/>
              </a:ext>
            </a:extLst>
          </p:cNvPr>
          <p:cNvSpPr/>
          <p:nvPr/>
        </p:nvSpPr>
        <p:spPr>
          <a:xfrm>
            <a:off x="3292149" y="593258"/>
            <a:ext cx="53303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 his knowledge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future students,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read the names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European countries and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discovered interesting facts about them.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3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ИНФОРМАЦИОННИ">
            <a:extLst>
              <a:ext uri="{FF2B5EF4-FFF2-40B4-BE49-F238E27FC236}">
                <a16:creationId xmlns:a16="http://schemas.microsoft.com/office/drawing/2014/main" id="{71A00577-3B9C-4669-AD60-5C3B1148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23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4C75D8D-9073-4AB3-B8F7-319BC97088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918">
            <a:off x="8249907" y="3925782"/>
            <a:ext cx="3794546" cy="284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7C51790-93A9-4633-85FF-A433F1A381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28" y="4012406"/>
            <a:ext cx="3765143" cy="281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39E696D-4F2F-4556-80D9-30E6253746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081">
            <a:off x="195975" y="3843481"/>
            <a:ext cx="3765143" cy="281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E3FEBAF6-614F-4439-907D-6F0BFE5B48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669" y="211186"/>
            <a:ext cx="2419584" cy="323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0E929472-CB4C-496D-8EB2-72FACFDAA3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39" y="211723"/>
            <a:ext cx="2520636" cy="336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2C4AC27F-7A8F-4012-BED8-86AD73BCAB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056" y="273893"/>
            <a:ext cx="3765143" cy="281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авоъгълник 20">
            <a:extLst>
              <a:ext uri="{FF2B5EF4-FFF2-40B4-BE49-F238E27FC236}">
                <a16:creationId xmlns:a16="http://schemas.microsoft.com/office/drawing/2014/main" id="{09FE3D3C-78A7-4F7D-A39E-9BF6CEB114C3}"/>
              </a:ext>
            </a:extLst>
          </p:cNvPr>
          <p:cNvSpPr/>
          <p:nvPr/>
        </p:nvSpPr>
        <p:spPr>
          <a:xfrm>
            <a:off x="10559025" y="1283778"/>
            <a:ext cx="300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bg-BG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30DCD4BA-0296-4E02-94AE-2DFAACA9AA6D}"/>
              </a:ext>
            </a:extLst>
          </p:cNvPr>
          <p:cNvSpPr/>
          <p:nvPr/>
        </p:nvSpPr>
        <p:spPr>
          <a:xfrm>
            <a:off x="1676357" y="3087721"/>
            <a:ext cx="91973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Driven by their desire to learn more and more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for European countries, children drew their flags…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BBA1CCA6-EB9F-4B02-8F9C-E1FECD85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23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E8A26A09-794D-4BB1-BDCC-6F924DB3D5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520">
            <a:off x="252474" y="3946983"/>
            <a:ext cx="3696709" cy="2767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40B67BA2-D7DB-4F39-A60F-D3DB508A4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8638">
            <a:off x="8322478" y="3938872"/>
            <a:ext cx="3629135" cy="271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FD8074E5-DB7A-4C14-8525-0769F2C2FD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662" y="4089629"/>
            <a:ext cx="3629070" cy="2716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B8345EA8-027B-4CD4-ADD7-85A8C2F11F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33" y="286265"/>
            <a:ext cx="3629070" cy="2716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691DDA54-D3DC-45A7-AFE5-D37DE2755F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405" y="266267"/>
            <a:ext cx="3629070" cy="271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14424A98-7DB0-4F0F-AC08-ADF1A7F85C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405" y="266267"/>
            <a:ext cx="3682497" cy="275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Картина 24">
            <a:extLst>
              <a:ext uri="{FF2B5EF4-FFF2-40B4-BE49-F238E27FC236}">
                <a16:creationId xmlns:a16="http://schemas.microsoft.com/office/drawing/2014/main" id="{ED738242-EE3A-47AC-B853-A3B883F475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01" y="4102881"/>
            <a:ext cx="1742835" cy="1223809"/>
          </a:xfrm>
          <a:prstGeom prst="rect">
            <a:avLst/>
          </a:prstGeom>
        </p:spPr>
      </p:pic>
      <p:sp>
        <p:nvSpPr>
          <p:cNvPr id="27" name="Правоъгълник 26">
            <a:extLst>
              <a:ext uri="{FF2B5EF4-FFF2-40B4-BE49-F238E27FC236}">
                <a16:creationId xmlns:a16="http://schemas.microsoft.com/office/drawing/2014/main" id="{06C8A158-11D2-453C-824D-434A9C858AEA}"/>
              </a:ext>
            </a:extLst>
          </p:cNvPr>
          <p:cNvSpPr/>
          <p:nvPr/>
        </p:nvSpPr>
        <p:spPr>
          <a:xfrm>
            <a:off x="3830590" y="3205693"/>
            <a:ext cx="5388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Made them from tissue paper…</a:t>
            </a:r>
            <a:endParaRPr lang="bg-BG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1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РМАЦИОННИ">
            <a:extLst>
              <a:ext uri="{FF2B5EF4-FFF2-40B4-BE49-F238E27FC236}">
                <a16:creationId xmlns:a16="http://schemas.microsoft.com/office/drawing/2014/main" id="{7C25C73A-2C2B-40DB-9A5E-8B55E1E2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23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6F10B65-7D47-4EE1-B2DF-F1FB3C3F9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83" y="3534864"/>
            <a:ext cx="2425432" cy="323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79F4AF60-1F16-499E-A237-708394AA7D2F}"/>
              </a:ext>
            </a:extLst>
          </p:cNvPr>
          <p:cNvSpPr/>
          <p:nvPr/>
        </p:nvSpPr>
        <p:spPr>
          <a:xfrm>
            <a:off x="2809285" y="2907283"/>
            <a:ext cx="49500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bg-BG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AF929EA1-0F69-4671-AAF0-8B81AE3040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4" y="151390"/>
            <a:ext cx="2453655" cy="327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37E6885E-48E2-4CF6-AC4C-DCDC5A7750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900" y="177514"/>
            <a:ext cx="2425432" cy="323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81B639B7-A6F0-4791-87FE-B2D689B1B3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204" y="158505"/>
            <a:ext cx="2425433" cy="323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3F06819-990D-42E5-8DAC-75CD870554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862" y="177516"/>
            <a:ext cx="2425432" cy="323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F2167EEF-9BDC-4A4A-B27F-EFA69DD4C8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067" y="3572567"/>
            <a:ext cx="2425433" cy="323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633401C5-2A9B-4643-A0D0-FFE4F20910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085" y="3572566"/>
            <a:ext cx="2425432" cy="323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57922526-1249-4D86-9CBD-E9C9C66523E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70" y="3572567"/>
            <a:ext cx="2425432" cy="323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иране 1"/>
          <p:cNvGrpSpPr/>
          <p:nvPr/>
        </p:nvGrpSpPr>
        <p:grpSpPr>
          <a:xfrm>
            <a:off x="1274901" y="3172914"/>
            <a:ext cx="9513026" cy="830997"/>
            <a:chOff x="1274901" y="3172914"/>
            <a:chExt cx="9513026" cy="830997"/>
          </a:xfrm>
        </p:grpSpPr>
        <p:sp>
          <p:nvSpPr>
            <p:cNvPr id="12" name="Закръглен правоъгълник 11"/>
            <p:cNvSpPr/>
            <p:nvPr/>
          </p:nvSpPr>
          <p:spPr>
            <a:xfrm>
              <a:off x="2495005" y="3239589"/>
              <a:ext cx="7353845" cy="7226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4" name="Правоъгълник 13">
              <a:extLst>
                <a:ext uri="{FF2B5EF4-FFF2-40B4-BE49-F238E27FC236}">
                  <a16:creationId xmlns:a16="http://schemas.microsoft.com/office/drawing/2014/main" id="{30DCD4BA-0296-4E02-94AE-2DFAACA9AA6D}"/>
                </a:ext>
              </a:extLst>
            </p:cNvPr>
            <p:cNvSpPr/>
            <p:nvPr/>
          </p:nvSpPr>
          <p:spPr>
            <a:xfrm>
              <a:off x="1274901" y="3172914"/>
              <a:ext cx="951302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… With their skillful hands they made the geographical </a:t>
              </a:r>
            </a:p>
            <a:p>
              <a:pPr algn="ctr"/>
              <a:r>
                <a: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maps of the countries of modeling and clay…</a:t>
              </a:r>
              <a:endParaRPr lang="bg-BG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5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РМАЦИОННИ">
            <a:extLst>
              <a:ext uri="{FF2B5EF4-FFF2-40B4-BE49-F238E27FC236}">
                <a16:creationId xmlns:a16="http://schemas.microsoft.com/office/drawing/2014/main" id="{7C25C73A-2C2B-40DB-9A5E-8B55E1E2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F0B966A-4AB9-4295-BDF2-92EEED1895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90295" y="557678"/>
            <a:ext cx="3156658" cy="236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C8C6B46-3F78-463B-81F0-415FD12F7B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03478" y="3915029"/>
            <a:ext cx="3283270" cy="245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65CC0DA7-498F-41BB-8354-AC8072762B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6922" y="590568"/>
            <a:ext cx="3156661" cy="23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5384A27B-78C2-4B3F-AF4D-A603C2E0B8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12077" y="3895094"/>
            <a:ext cx="3283272" cy="2457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0361E1AA-5E6D-456C-B547-DEFF48BE93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1527" y="3968341"/>
            <a:ext cx="3252790" cy="243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G:\76929285_2506145469499126_2099608643983900672_n.jpg">
            <a:extLst>
              <a:ext uri="{FF2B5EF4-FFF2-40B4-BE49-F238E27FC236}">
                <a16:creationId xmlns:a16="http://schemas.microsoft.com/office/drawing/2014/main" id="{4F3DB473-4B5F-4634-B7E2-7CCCA578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9" y="61126"/>
            <a:ext cx="2854321" cy="2250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D9134E2D-8383-425A-8864-779F16250D8A}"/>
              </a:ext>
            </a:extLst>
          </p:cNvPr>
          <p:cNvSpPr/>
          <p:nvPr/>
        </p:nvSpPr>
        <p:spPr>
          <a:xfrm>
            <a:off x="3673060" y="2244973"/>
            <a:ext cx="49376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made an exhibition of maps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the flags of the states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participants in the M.A.G.I.C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r>
              <a:rPr lang="bg-BG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project.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РМАЦИОННИ">
            <a:extLst>
              <a:ext uri="{FF2B5EF4-FFF2-40B4-BE49-F238E27FC236}">
                <a16:creationId xmlns:a16="http://schemas.microsoft.com/office/drawing/2014/main" id="{7C25C73A-2C2B-40DB-9A5E-8B55E1E2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0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19435182-F687-4C92-93A9-6584FFC73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64" y="190773"/>
            <a:ext cx="4187702" cy="313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718C4A16-EA9C-435B-A713-5DD7B59F0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355" y="3550560"/>
            <a:ext cx="4341944" cy="325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918E272C-5FFB-415E-A6E4-E3BECD581C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2" y="3508684"/>
            <a:ext cx="2389761" cy="319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83EDBBC8-744E-4397-8BF6-6FE53CF62E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471" y="165264"/>
            <a:ext cx="4187702" cy="313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A84719F6-A923-47D3-9221-A4757FA459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041" y="3508684"/>
            <a:ext cx="2508200" cy="3350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авоъгълник 19">
            <a:extLst>
              <a:ext uri="{FF2B5EF4-FFF2-40B4-BE49-F238E27FC236}">
                <a16:creationId xmlns:a16="http://schemas.microsoft.com/office/drawing/2014/main" id="{B113282F-9F01-4DE4-97B3-415CA4B22A85}"/>
              </a:ext>
            </a:extLst>
          </p:cNvPr>
          <p:cNvSpPr/>
          <p:nvPr/>
        </p:nvSpPr>
        <p:spPr>
          <a:xfrm>
            <a:off x="5380580" y="989627"/>
            <a:ext cx="300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bg-BG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30DCD4BA-0296-4E02-94AE-2DFAACA9AA6D}"/>
              </a:ext>
            </a:extLst>
          </p:cNvPr>
          <p:cNvSpPr/>
          <p:nvPr/>
        </p:nvSpPr>
        <p:spPr>
          <a:xfrm>
            <a:off x="4454434" y="420315"/>
            <a:ext cx="31742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With the accumulated 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knowledge and skills,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children lined up with desire and enthusiasm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flash cards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 made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a team.</a:t>
            </a:r>
            <a:endParaRPr lang="bg-BG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8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ФОРМАЦИОННИ">
            <a:extLst>
              <a:ext uri="{FF2B5EF4-FFF2-40B4-BE49-F238E27FC236}">
                <a16:creationId xmlns:a16="http://schemas.microsoft.com/office/drawing/2014/main" id="{0694D930-0F4A-4F9F-A073-C6AE24BF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0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снимки-ЗНАМЕНА- ЕС\20220315_111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909" y="3665879"/>
            <a:ext cx="4229158" cy="3165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снимки-ЗНАМЕНА- ЕС\20220315_1107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763" y="65315"/>
            <a:ext cx="4528670" cy="339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4787648-6A35-4A3A-8375-DF957E2244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6" y="65315"/>
            <a:ext cx="4528670" cy="339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A9CF0DEB-E065-43BD-A327-F6C3D305B2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2" y="3665879"/>
            <a:ext cx="4229158" cy="3165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0DCD4BA-0296-4E02-94AE-2DFAACA9AA6D}"/>
              </a:ext>
            </a:extLst>
          </p:cNvPr>
          <p:cNvSpPr/>
          <p:nvPr/>
        </p:nvSpPr>
        <p:spPr>
          <a:xfrm>
            <a:off x="5133703" y="736950"/>
            <a:ext cx="18418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are a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from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EUROPE</a:t>
            </a:r>
            <a:endParaRPr lang="bg-B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bg-BG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2" descr="НАСГБ">
            <a:extLst>
              <a:ext uri="{FF2B5EF4-FFF2-40B4-BE49-F238E27FC236}">
                <a16:creationId xmlns:a16="http://schemas.microsoft.com/office/drawing/2014/main" id="{80D307FA-9287-42B6-A187-CC55F64D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619" y="3973189"/>
            <a:ext cx="2584763" cy="20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ИНФОРМАЦИОННИ">
            <a:extLst>
              <a:ext uri="{FF2B5EF4-FFF2-40B4-BE49-F238E27FC236}">
                <a16:creationId xmlns:a16="http://schemas.microsoft.com/office/drawing/2014/main" id="{582C62B9-F908-4869-9070-5AFBA55F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6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77C6071-3523-4BE2-8744-EB533399EF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24" y="1295620"/>
            <a:ext cx="6606999" cy="4946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DA50182-3825-4218-A1F7-EC7A096AB5F3}"/>
              </a:ext>
            </a:extLst>
          </p:cNvPr>
          <p:cNvSpPr/>
          <p:nvPr/>
        </p:nvSpPr>
        <p:spPr>
          <a:xfrm>
            <a:off x="7844310" y="5823117"/>
            <a:ext cx="4327210" cy="8371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Made by Pedagogical Team of</a:t>
            </a:r>
            <a:endParaRPr lang="bg-BG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bg-BG" sz="2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Kindergarten “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Detski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svyat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bg-BG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Polski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Trambesh</a:t>
            </a:r>
            <a:r>
              <a:rPr lang="bg-BG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КАКВО ОЗНАЧАВА ДА СИ ГРАЖДАНИН НА ЕВРОПЕЙСКИЯ СЪЮЗ? - RegionSliven.ORG">
            <a:extLst>
              <a:ext uri="{FF2B5EF4-FFF2-40B4-BE49-F238E27FC236}">
                <a16:creationId xmlns:a16="http://schemas.microsoft.com/office/drawing/2014/main" id="{C67F0FD0-4697-4E8F-8D19-2BF1E43E6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5015" y="2493105"/>
            <a:ext cx="3595461" cy="29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19D878DD-24CC-4F87-AA8B-4E15A3AD6EA0}"/>
              </a:ext>
            </a:extLst>
          </p:cNvPr>
          <p:cNvSpPr/>
          <p:nvPr/>
        </p:nvSpPr>
        <p:spPr>
          <a:xfrm>
            <a:off x="5279321" y="1288062"/>
            <a:ext cx="9087182" cy="773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That’s us!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4" descr="G:\76929285_2506145469499126_2099608643983900672_n.jpg">
            <a:extLst>
              <a:ext uri="{FF2B5EF4-FFF2-40B4-BE49-F238E27FC236}">
                <a16:creationId xmlns:a16="http://schemas.microsoft.com/office/drawing/2014/main" id="{C1D505E8-DD44-4DCF-BCB9-4C6B8C3A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015" y="2715309"/>
            <a:ext cx="976710" cy="7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00A74D18-B1CF-4428-95B8-5A18FC0D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НАСГБ">
            <a:extLst>
              <a:ext uri="{FF2B5EF4-FFF2-40B4-BE49-F238E27FC236}">
                <a16:creationId xmlns:a16="http://schemas.microsoft.com/office/drawing/2014/main" id="{3ED3D8D4-8729-4654-9A65-8A358480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759738"/>
            <a:ext cx="3765560" cy="29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76929285_2506145469499126_2099608643983900672_n.jpg">
            <a:extLst>
              <a:ext uri="{FF2B5EF4-FFF2-40B4-BE49-F238E27FC236}">
                <a16:creationId xmlns:a16="http://schemas.microsoft.com/office/drawing/2014/main" id="{173EFAC3-0C92-4977-B9B0-36987227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403" y="3752676"/>
            <a:ext cx="2273577" cy="17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348AB52-41C7-4DD9-A843-87D298D7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535" y="1656314"/>
            <a:ext cx="4501392" cy="419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6C18D531-3B19-45CF-B33F-F3DA0169804D}"/>
              </a:ext>
            </a:extLst>
          </p:cNvPr>
          <p:cNvSpPr txBox="1"/>
          <p:nvPr/>
        </p:nvSpPr>
        <p:spPr>
          <a:xfrm>
            <a:off x="9368297" y="2021670"/>
            <a:ext cx="2125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05.05.1949  Establishment of the Council of Europe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C9A802BC-D6C6-4E0D-8D1F-3AC9FB2856EE}"/>
              </a:ext>
            </a:extLst>
          </p:cNvPr>
          <p:cNvSpPr txBox="1"/>
          <p:nvPr/>
        </p:nvSpPr>
        <p:spPr>
          <a:xfrm>
            <a:off x="840683" y="576429"/>
            <a:ext cx="8274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				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The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pioneers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of the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EU</a:t>
            </a:r>
          </a:p>
          <a:p>
            <a:pPr algn="l"/>
            <a:endParaRPr lang="bg-BG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7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ИНФОРМАЦИОННИ">
            <a:extLst>
              <a:ext uri="{FF2B5EF4-FFF2-40B4-BE49-F238E27FC236}">
                <a16:creationId xmlns:a16="http://schemas.microsoft.com/office/drawing/2014/main" id="{E159BC0B-D4E4-4846-8FD9-2EDAFFFD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-2929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tiero Spinelli">
            <a:extLst>
              <a:ext uri="{FF2B5EF4-FFF2-40B4-BE49-F238E27FC236}">
                <a16:creationId xmlns:a16="http://schemas.microsoft.com/office/drawing/2014/main" id="{65236EB5-1204-4234-9EE1-0943794B3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77" t="-2789"/>
          <a:stretch/>
        </p:blipFill>
        <p:spPr bwMode="auto">
          <a:xfrm>
            <a:off x="649525" y="413522"/>
            <a:ext cx="3793908" cy="325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4890734-0B4A-4F5E-B7F2-80BA7EC8FA95}"/>
              </a:ext>
            </a:extLst>
          </p:cNvPr>
          <p:cNvSpPr txBox="1"/>
          <p:nvPr/>
        </p:nvSpPr>
        <p:spPr>
          <a:xfrm>
            <a:off x="852085" y="902006"/>
            <a:ext cx="17572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Altiero 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Spinelli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–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one of the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founding </a:t>
            </a: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fathers 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of the European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Union and author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of 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</a:rPr>
              <a:t>Ventotene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Manifesto 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16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Jean Monnet">
            <a:extLst>
              <a:ext uri="{FF2B5EF4-FFF2-40B4-BE49-F238E27FC236}">
                <a16:creationId xmlns:a16="http://schemas.microsoft.com/office/drawing/2014/main" id="{534176A1-FDB2-48CB-BFBD-983DDDB96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4"/>
          <a:stretch/>
        </p:blipFill>
        <p:spPr bwMode="auto">
          <a:xfrm>
            <a:off x="7191666" y="421100"/>
            <a:ext cx="4077262" cy="362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0D5821EB-8ED8-4DAE-B9FD-291CE86A40CA}"/>
              </a:ext>
            </a:extLst>
          </p:cNvPr>
          <p:cNvSpPr txBox="1"/>
          <p:nvPr/>
        </p:nvSpPr>
        <p:spPr>
          <a:xfrm>
            <a:off x="9855471" y="458160"/>
            <a:ext cx="36841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Jean Monnet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has been </a:t>
            </a: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called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"The Father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 of Europe“,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1950s –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European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Coal and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Steel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Community,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the predecessor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of today's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European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Union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6" descr="Robert Schuman">
            <a:extLst>
              <a:ext uri="{FF2B5EF4-FFF2-40B4-BE49-F238E27FC236}">
                <a16:creationId xmlns:a16="http://schemas.microsoft.com/office/drawing/2014/main" id="{3E196024-5776-4D72-BD28-0A7096C99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5974" y="3438525"/>
            <a:ext cx="3935717" cy="3477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D9EB5C-C921-4938-A391-D2FFE07A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052" y="3973261"/>
            <a:ext cx="36423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Robert </a:t>
            </a:r>
            <a:endParaRPr lang="en-US" altLang="bg-BG" sz="1600" b="1" i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Schuman </a:t>
            </a:r>
            <a:r>
              <a:rPr lang="en-US" altLang="bg-BG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one of the founders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of the European Union,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the Council of Europe </a:t>
            </a:r>
            <a:endParaRPr lang="en-US" altLang="bg-BG" sz="1600" i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and </a:t>
            </a: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NATO;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May 9, 1950 pronounces Schumann's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famous declaration, since then May 9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has been celebrated as Europe Day</a:t>
            </a:r>
          </a:p>
        </p:txBody>
      </p:sp>
      <p:pic>
        <p:nvPicPr>
          <p:cNvPr id="15" name="Picture 4" descr="G:\76929285_2506145469499126_2099608643983900672_n.jpg">
            <a:extLst>
              <a:ext uri="{FF2B5EF4-FFF2-40B4-BE49-F238E27FC236}">
                <a16:creationId xmlns:a16="http://schemas.microsoft.com/office/drawing/2014/main" id="{7C5B8E77-B05E-4699-9626-A520366D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ФОРМАЦИОННИ">
            <a:extLst>
              <a:ext uri="{FF2B5EF4-FFF2-40B4-BE49-F238E27FC236}">
                <a16:creationId xmlns:a16="http://schemas.microsoft.com/office/drawing/2014/main" id="{9B2AFCA0-FFE6-4EBA-803F-CCFD31D0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" y="0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4E54EEE6-A79C-4D80-8AC6-8A7AE3F412CD}"/>
              </a:ext>
            </a:extLst>
          </p:cNvPr>
          <p:cNvSpPr txBox="1"/>
          <p:nvPr/>
        </p:nvSpPr>
        <p:spPr>
          <a:xfrm>
            <a:off x="3008948" y="2922955"/>
            <a:ext cx="6177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DA02E3-64D6-4949-9C66-3B97F23EA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251" y="599976"/>
            <a:ext cx="3410814" cy="3038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ul-Henri Spaak">
            <a:extLst>
              <a:ext uri="{FF2B5EF4-FFF2-40B4-BE49-F238E27FC236}">
                <a16:creationId xmlns:a16="http://schemas.microsoft.com/office/drawing/2014/main" id="{A777A76A-4B35-4EFB-AF74-8D2B5229F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1677" y="585169"/>
            <a:ext cx="3487291" cy="311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nston Churchill">
            <a:extLst>
              <a:ext uri="{FF2B5EF4-FFF2-40B4-BE49-F238E27FC236}">
                <a16:creationId xmlns:a16="http://schemas.microsoft.com/office/drawing/2014/main" id="{86C07DD3-453D-4698-BB4A-812631070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418" y="3561376"/>
            <a:ext cx="3627259" cy="329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76929285_2506145469499126_2099608643983900672_n.jpg">
            <a:extLst>
              <a:ext uri="{FF2B5EF4-FFF2-40B4-BE49-F238E27FC236}">
                <a16:creationId xmlns:a16="http://schemas.microsoft.com/office/drawing/2014/main" id="{AAA1B086-C807-4811-B74A-903DCBD6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CCD695-1ECB-4914-B800-B89FFC314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102" y="4182848"/>
            <a:ext cx="524091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Winston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Spencer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Churchill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Minister of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Kingdom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rgbClr val="5155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702EC0D-694F-492F-8699-D7D25C09D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027" y="1081384"/>
            <a:ext cx="161518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Paul-Henri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Spaak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rgbClr val="5155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D538917-7EF4-4F26-B826-72542E43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76" y="1140767"/>
            <a:ext cx="157764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Alcide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Amedeo Francesco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Gasperi –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</a:p>
        </p:txBody>
      </p:sp>
    </p:spTree>
    <p:extLst>
      <p:ext uri="{BB962C8B-B14F-4D97-AF65-F5344CB8AC3E}">
        <p14:creationId xmlns:p14="http://schemas.microsoft.com/office/powerpoint/2010/main" val="38105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ИНФОРМАЦИОННИ">
            <a:extLst>
              <a:ext uri="{FF2B5EF4-FFF2-40B4-BE49-F238E27FC236}">
                <a16:creationId xmlns:a16="http://schemas.microsoft.com/office/drawing/2014/main" id="{AC40F76D-AFCD-4662-BF4D-6175824C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29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onrad Adenauer">
            <a:extLst>
              <a:ext uri="{FF2B5EF4-FFF2-40B4-BE49-F238E27FC236}">
                <a16:creationId xmlns:a16="http://schemas.microsoft.com/office/drawing/2014/main" id="{635F8EF9-FCAE-4E7C-AAF3-6E6110FEA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912598" y="478387"/>
            <a:ext cx="3458230" cy="318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6CACB94-AAF3-4B75-B373-DCE5245D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10" y="925537"/>
            <a:ext cx="1300356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1" u="none" strike="noStrike" cap="none" normalizeH="0" baseline="0" dirty="0">
              <a:ln>
                <a:noFill/>
              </a:ln>
              <a:solidFill>
                <a:srgbClr val="515560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Konrad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Hermann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Joseph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Adenauer </a:t>
            </a: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first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chancellor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of West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i="1" dirty="0">
                <a:solidFill>
                  <a:srgbClr val="C00000"/>
                </a:solidFill>
                <a:latin typeface="Arial" panose="020B0604020202020204" pitchFamily="34" charset="0"/>
              </a:rPr>
              <a:t>Germany </a:t>
            </a:r>
          </a:p>
        </p:txBody>
      </p:sp>
      <p:pic>
        <p:nvPicPr>
          <p:cNvPr id="2053" name="Picture 5" descr="Johan Willem Beyen">
            <a:extLst>
              <a:ext uri="{FF2B5EF4-FFF2-40B4-BE49-F238E27FC236}">
                <a16:creationId xmlns:a16="http://schemas.microsoft.com/office/drawing/2014/main" id="{FA7FC5B2-EEE2-4646-B7AA-AFCA56BF8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4023" y="484094"/>
            <a:ext cx="3603009" cy="322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D581F49-B2A2-4F93-9F3D-97FE036BD4B8}"/>
              </a:ext>
            </a:extLst>
          </p:cNvPr>
          <p:cNvSpPr txBox="1"/>
          <p:nvPr/>
        </p:nvSpPr>
        <p:spPr>
          <a:xfrm>
            <a:off x="6958586" y="1434526"/>
            <a:ext cx="6096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Johan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Willem 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Beyen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–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Dutch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politician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ru-RU" b="0" i="0" dirty="0">
              <a:solidFill>
                <a:srgbClr val="5155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Joseph Bech">
            <a:extLst>
              <a:ext uri="{FF2B5EF4-FFF2-40B4-BE49-F238E27FC236}">
                <a16:creationId xmlns:a16="http://schemas.microsoft.com/office/drawing/2014/main" id="{47D240C2-2E75-4B72-BA3A-EC07E7267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8011" y="3659345"/>
            <a:ext cx="3468394" cy="309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CEDAC382-0C5B-47AB-A095-2F0CE0E98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434" y="4483822"/>
            <a:ext cx="524091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Bech</a:t>
            </a:r>
            <a:r>
              <a:rPr lang="en-US" alt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rgbClr val="5155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G:\76929285_2506145469499126_2099608643983900672_n.jpg">
            <a:extLst>
              <a:ext uri="{FF2B5EF4-FFF2-40B4-BE49-F238E27FC236}">
                <a16:creationId xmlns:a16="http://schemas.microsoft.com/office/drawing/2014/main" id="{DFE916FA-FB9E-4699-A221-FB0B216D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47968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ИНФОРМАЦИОННИ">
            <a:extLst>
              <a:ext uri="{FF2B5EF4-FFF2-40B4-BE49-F238E27FC236}">
                <a16:creationId xmlns:a16="http://schemas.microsoft.com/office/drawing/2014/main" id="{579824F7-817F-46D6-B78C-C3F03A3B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62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imone Veil">
            <a:extLst>
              <a:ext uri="{FF2B5EF4-FFF2-40B4-BE49-F238E27FC236}">
                <a16:creationId xmlns:a16="http://schemas.microsoft.com/office/drawing/2014/main" id="{C828D61C-E27D-489F-B5ED-637361E03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1850" y="229530"/>
            <a:ext cx="3506879" cy="316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1EC81A5-96F2-4C62-A416-F44802DFEB0F}"/>
              </a:ext>
            </a:extLst>
          </p:cNvPr>
          <p:cNvSpPr txBox="1"/>
          <p:nvPr/>
        </p:nvSpPr>
        <p:spPr>
          <a:xfrm>
            <a:off x="7418365" y="46796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8B979C2-BAD5-43E7-A4DD-0B3743033F77}"/>
              </a:ext>
            </a:extLst>
          </p:cNvPr>
          <p:cNvSpPr txBox="1"/>
          <p:nvPr/>
        </p:nvSpPr>
        <p:spPr>
          <a:xfrm>
            <a:off x="7301850" y="508258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Simone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first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</p:txBody>
      </p:sp>
      <p:pic>
        <p:nvPicPr>
          <p:cNvPr id="3076" name="Picture 4" descr="Walter Hallstein">
            <a:extLst>
              <a:ext uri="{FF2B5EF4-FFF2-40B4-BE49-F238E27FC236}">
                <a16:creationId xmlns:a16="http://schemas.microsoft.com/office/drawing/2014/main" id="{6CE2F653-8EEC-4CED-A623-02EC4A060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3386" y="3619182"/>
            <a:ext cx="3784979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6BDB788A-5279-43D0-9F97-57A5BA86D82A}"/>
              </a:ext>
            </a:extLst>
          </p:cNvPr>
          <p:cNvSpPr txBox="1"/>
          <p:nvPr/>
        </p:nvSpPr>
        <p:spPr>
          <a:xfrm>
            <a:off x="3714725" y="4116572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Walter </a:t>
            </a:r>
            <a:endParaRPr lang="bg-BG" sz="16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Hallstein</a:t>
            </a:r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bg-BG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–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bg-BG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first </a:t>
            </a:r>
            <a:endParaRPr lang="bg-BG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President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of </a:t>
            </a:r>
            <a:endParaRPr lang="bg-BG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endParaRPr lang="bg-BG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European </a:t>
            </a:r>
            <a:endParaRPr lang="bg-BG" sz="16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Commission </a:t>
            </a:r>
            <a:r>
              <a:rPr lang="bg-BG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sz="16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endParaRPr lang="ru-RU" sz="16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7" descr="Marga Klompé">
            <a:extLst>
              <a:ext uri="{FF2B5EF4-FFF2-40B4-BE49-F238E27FC236}">
                <a16:creationId xmlns:a16="http://schemas.microsoft.com/office/drawing/2014/main" id="{549796AA-83E0-4E3F-A4F3-664217DF3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49" y="488304"/>
            <a:ext cx="3506878" cy="313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CAAFAB19-A077-486E-9F8E-208A4277A185}"/>
              </a:ext>
            </a:extLst>
          </p:cNvPr>
          <p:cNvSpPr txBox="1"/>
          <p:nvPr/>
        </p:nvSpPr>
        <p:spPr>
          <a:xfrm>
            <a:off x="2916878" y="330624"/>
            <a:ext cx="25074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Marga 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Klompé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–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 the first female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member of the European Coal and Steel Community’s Common Assembly, the forerunner of today’s European Parliament, which held its first session in 1952.</a:t>
            </a:r>
          </a:p>
          <a:p>
            <a:endParaRPr lang="ru-RU" sz="1600" b="0" i="0" dirty="0" smtClean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4" descr="G:\76929285_2506145469499126_2099608643983900672_n.jpg">
            <a:extLst>
              <a:ext uri="{FF2B5EF4-FFF2-40B4-BE49-F238E27FC236}">
                <a16:creationId xmlns:a16="http://schemas.microsoft.com/office/drawing/2014/main" id="{C97F21AA-BD8D-4D91-860F-3998EB7E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НФОРМАЦИОННИ">
            <a:extLst>
              <a:ext uri="{FF2B5EF4-FFF2-40B4-BE49-F238E27FC236}">
                <a16:creationId xmlns:a16="http://schemas.microsoft.com/office/drawing/2014/main" id="{1E4B63D3-319A-421D-984C-B9E99EE8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4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35231D8-A5BA-421F-898A-5A96F204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349" y="814186"/>
            <a:ext cx="9089634" cy="5116718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F115368-4527-4E29-BD7C-DBA420415B65}"/>
              </a:ext>
            </a:extLst>
          </p:cNvPr>
          <p:cNvSpPr txBox="1"/>
          <p:nvPr/>
        </p:nvSpPr>
        <p:spPr>
          <a:xfrm>
            <a:off x="5441905" y="262871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Germany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350079F0-5908-435D-99DF-385177FA2BEB}"/>
              </a:ext>
            </a:extLst>
          </p:cNvPr>
          <p:cNvSpPr txBox="1"/>
          <p:nvPr/>
        </p:nvSpPr>
        <p:spPr>
          <a:xfrm>
            <a:off x="4142794" y="264076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Belgium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C351EBF5-7A7D-44A3-8E70-CD1C6920F8B1}"/>
              </a:ext>
            </a:extLst>
          </p:cNvPr>
          <p:cNvSpPr txBox="1"/>
          <p:nvPr/>
        </p:nvSpPr>
        <p:spPr>
          <a:xfrm>
            <a:off x="4379459" y="2271429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Netherlands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DA3A70C2-9780-4F80-AE80-2B78579E0247}"/>
              </a:ext>
            </a:extLst>
          </p:cNvPr>
          <p:cNvSpPr txBox="1"/>
          <p:nvPr/>
        </p:nvSpPr>
        <p:spPr>
          <a:xfrm>
            <a:off x="4415823" y="3003213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Luxembourg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9C2CFD52-5C39-410E-80DA-D1DC70810B6E}"/>
              </a:ext>
            </a:extLst>
          </p:cNvPr>
          <p:cNvSpPr txBox="1"/>
          <p:nvPr/>
        </p:nvSpPr>
        <p:spPr>
          <a:xfrm>
            <a:off x="6096000" y="391389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Italy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8685ED0-633D-45C0-A7FB-2439A15BDB8C}"/>
              </a:ext>
            </a:extLst>
          </p:cNvPr>
          <p:cNvSpPr txBox="1"/>
          <p:nvPr/>
        </p:nvSpPr>
        <p:spPr>
          <a:xfrm>
            <a:off x="3882367" y="34290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France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2023C806-38DB-45D7-9CC2-F2E1371C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410079A-4E6D-458A-9088-2434E37E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145" y="39343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19273DB2-824E-4582-8E79-5F1F3493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64646080-E2DA-44DB-B05F-1C9648A0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858DD3BE-B134-4284-AB68-52B636C1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20A3957-DFF3-4965-9DB9-91469F40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G:\76929285_2506145469499126_2099608643983900672_n.jpg">
            <a:extLst>
              <a:ext uri="{FF2B5EF4-FFF2-40B4-BE49-F238E27FC236}">
                <a16:creationId xmlns:a16="http://schemas.microsoft.com/office/drawing/2014/main" id="{88C07D72-C26C-43D6-8956-C375D466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5" y="4815840"/>
            <a:ext cx="2079194" cy="16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FA9B300E-F236-42A3-842C-D9241CDF37F7}"/>
              </a:ext>
            </a:extLst>
          </p:cNvPr>
          <p:cNvSpPr txBox="1"/>
          <p:nvPr/>
        </p:nvSpPr>
        <p:spPr>
          <a:xfrm>
            <a:off x="611422" y="9569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0</a:t>
            </a:r>
            <a:r>
              <a:rPr lang="bg-BG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</a:t>
            </a:r>
            <a:r>
              <a:rPr lang="en-US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  <a:r>
              <a:rPr lang="bg-BG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01</a:t>
            </a:r>
            <a:r>
              <a:rPr lang="en-US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.19</a:t>
            </a:r>
            <a:r>
              <a:rPr lang="bg-BG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58</a:t>
            </a:r>
            <a:endParaRPr lang="bg-BG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74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  <p:bldP spid="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ФОРМАЦИОННИ">
            <a:extLst>
              <a:ext uri="{FF2B5EF4-FFF2-40B4-BE49-F238E27FC236}">
                <a16:creationId xmlns:a16="http://schemas.microsoft.com/office/drawing/2014/main" id="{FAF95EE4-7391-4604-BEB9-F54725CE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04"/>
            <a:ext cx="12192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DB5E75C-2790-4AD6-BB12-63A8FB58A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96" y="538911"/>
            <a:ext cx="10119360" cy="5780178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E9CDC46-2A07-4DA3-9A98-DB1246BD77F8}"/>
              </a:ext>
            </a:extLst>
          </p:cNvPr>
          <p:cNvSpPr txBox="1"/>
          <p:nvPr/>
        </p:nvSpPr>
        <p:spPr>
          <a:xfrm>
            <a:off x="5513588" y="219382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Denmark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1C7BC628-BDAE-40E1-90B2-BDB913B073AC}"/>
              </a:ext>
            </a:extLst>
          </p:cNvPr>
          <p:cNvSpPr txBox="1"/>
          <p:nvPr/>
        </p:nvSpPr>
        <p:spPr>
          <a:xfrm>
            <a:off x="3156349" y="237848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Ireland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A8A63A5C-8B08-4E62-BF3A-665205B6F05B}"/>
              </a:ext>
            </a:extLst>
          </p:cNvPr>
          <p:cNvSpPr txBox="1"/>
          <p:nvPr/>
        </p:nvSpPr>
        <p:spPr>
          <a:xfrm>
            <a:off x="4164103" y="2843784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United Kingdom</a:t>
            </a:r>
            <a:endParaRPr lang="bg-BG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ED13E618-F2D4-4B06-9E10-D331D58E9FAD}"/>
              </a:ext>
            </a:extLst>
          </p:cNvPr>
          <p:cNvSpPr txBox="1"/>
          <p:nvPr/>
        </p:nvSpPr>
        <p:spPr>
          <a:xfrm>
            <a:off x="538147" y="7509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01.01.1973</a:t>
            </a:r>
            <a:endParaRPr lang="bg-BG" sz="1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F085C05-A80B-4581-9DF6-7ECB8813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175" y="340046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7DB6473-C500-47E6-B4ED-D71F536A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00" y="42519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B234200-65E6-46BD-9709-4AB21FA5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66" y="9904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5BF3ADC-5B81-4428-879F-CF330BB8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232" y="-57815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ECB603ED-C554-4251-86F5-D1FAF790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932" y="-723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4BEF1092-9754-4EE8-BEFA-9DDC8C348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79" y="910360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A11B3E51-A295-46CA-9863-CE183271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167" y="147253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FE1F72FD-D1CC-4418-A683-8FBEA46A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20" y="2198218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Освободете звездите Cliparts, Изтеглете безплатни картинки, безплатни  картинки - Други">
            <a:extLst>
              <a:ext uri="{FF2B5EF4-FFF2-40B4-BE49-F238E27FC236}">
                <a16:creationId xmlns:a16="http://schemas.microsoft.com/office/drawing/2014/main" id="{C2D36D74-58ED-489D-996A-EA02F623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7" y="349977"/>
            <a:ext cx="472591" cy="4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G:\76929285_2506145469499126_2099608643983900672_n.jpg">
            <a:extLst>
              <a:ext uri="{FF2B5EF4-FFF2-40B4-BE49-F238E27FC236}">
                <a16:creationId xmlns:a16="http://schemas.microsoft.com/office/drawing/2014/main" id="{AE0AC748-AB08-44CA-AC82-6340477B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15" r="91923">
                        <a14:foregroundMark x1="36923" y1="14146" x2="67692" y2="87317"/>
                        <a14:foregroundMark x1="40385" y1="12683" x2="58077" y2="8780"/>
                        <a14:foregroundMark x1="60769" y1="11220" x2="80000" y2="39024"/>
                        <a14:foregroundMark x1="60769" y1="7805" x2="81538" y2="27805"/>
                        <a14:foregroundMark x1="46923" y1="7317" x2="31154" y2="16098"/>
                        <a14:foregroundMark x1="29615" y1="17073" x2="20385" y2="40488"/>
                        <a14:foregroundMark x1="20769" y1="29268" x2="18077" y2="54634"/>
                        <a14:foregroundMark x1="16538" y1="51707" x2="23462" y2="76098"/>
                        <a14:foregroundMark x1="24615" y1="76098" x2="38077" y2="90244"/>
                        <a14:foregroundMark x1="79615" y1="30244" x2="82692" y2="56585"/>
                        <a14:foregroundMark x1="82692" y1="56098" x2="79231" y2="72683"/>
                        <a14:foregroundMark x1="79231" y1="72683" x2="72692" y2="82439"/>
                        <a14:foregroundMark x1="73462" y1="85854" x2="60385" y2="91707"/>
                        <a14:foregroundMark x1="59231" y1="94146" x2="38846" y2="89756"/>
                        <a14:backgroundMark x1="36923" y1="96585" x2="43077" y2="99512"/>
                        <a14:backgroundMark x1="64615" y1="97561" x2="53462" y2="9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" y="5292107"/>
            <a:ext cx="1815548" cy="1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06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540</Words>
  <Application>Microsoft Office PowerPoint</Application>
  <PresentationFormat>Widescreen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Bookman Old Style</vt:lpstr>
      <vt:lpstr>Calibri</vt:lpstr>
      <vt:lpstr>Calibri Light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pepa_</dc:creator>
  <cp:lastModifiedBy>Георги Игнатов</cp:lastModifiedBy>
  <cp:revision>82</cp:revision>
  <dcterms:created xsi:type="dcterms:W3CDTF">2022-02-08T06:18:50Z</dcterms:created>
  <dcterms:modified xsi:type="dcterms:W3CDTF">2022-04-26T10:27:00Z</dcterms:modified>
</cp:coreProperties>
</file>