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vild Vikingsen Skogestad" userId="65eb5fd9eefa24fa" providerId="LiveId" clId="{6EF0557E-AE84-4C6A-92AF-88CBA2FB9136}"/>
    <pc:docChg chg="modSld">
      <pc:chgData name="Ingvild Vikingsen Skogestad" userId="65eb5fd9eefa24fa" providerId="LiveId" clId="{6EF0557E-AE84-4C6A-92AF-88CBA2FB9136}" dt="2017-10-26T07:51:01.375" v="1" actId="20577"/>
      <pc:docMkLst>
        <pc:docMk/>
      </pc:docMkLst>
      <pc:sldChg chg="modSp">
        <pc:chgData name="Ingvild Vikingsen Skogestad" userId="65eb5fd9eefa24fa" providerId="LiveId" clId="{6EF0557E-AE84-4C6A-92AF-88CBA2FB9136}" dt="2017-10-26T07:51:01.375" v="1" actId="20577"/>
        <pc:sldMkLst>
          <pc:docMk/>
          <pc:sldMk cId="131727354" sldId="258"/>
        </pc:sldMkLst>
        <pc:spChg chg="mod">
          <ac:chgData name="Ingvild Vikingsen Skogestad" userId="65eb5fd9eefa24fa" providerId="LiveId" clId="{6EF0557E-AE84-4C6A-92AF-88CBA2FB9136}" dt="2017-10-26T07:51:01.375" v="1" actId="20577"/>
          <ac:spMkLst>
            <pc:docMk/>
            <pc:sldMk cId="131727354" sldId="258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17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616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0965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55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974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4370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8258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685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78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575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30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644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22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186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3496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813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51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C93FD28-3865-41F7-9C5E-4D7E3F418C75}" type="datetimeFigureOut">
              <a:rPr lang="nn-NO" smtClean="0"/>
              <a:t>26.10.2017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n-N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A78FF69-FD95-482F-9641-713396CDBEC9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659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4" y="1588767"/>
            <a:ext cx="4986236" cy="36773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44929" y="347666"/>
            <a:ext cx="4798142" cy="3153753"/>
          </a:xfrm>
        </p:spPr>
        <p:txBody>
          <a:bodyPr>
            <a:normAutofit/>
          </a:bodyPr>
          <a:lstStyle/>
          <a:p>
            <a:pPr algn="ctr"/>
            <a:r>
              <a:rPr lang="nn-NO" dirty="0" err="1"/>
              <a:t>Dig</a:t>
            </a:r>
            <a:r>
              <a:rPr lang="nn-NO" dirty="0"/>
              <a:t> Learning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744929" y="3721227"/>
            <a:ext cx="4798142" cy="162232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Experiences from a fully digitalized classroom</a:t>
            </a:r>
          </a:p>
        </p:txBody>
      </p:sp>
    </p:spTree>
    <p:extLst>
      <p:ext uri="{BB962C8B-B14F-4D97-AF65-F5344CB8AC3E}">
        <p14:creationId xmlns:p14="http://schemas.microsoft.com/office/powerpoint/2010/main" val="235012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/>
              <a:t>Other</a:t>
            </a:r>
            <a:r>
              <a:rPr lang="nn-NO" dirty="0"/>
              <a:t> </a:t>
            </a:r>
            <a:r>
              <a:rPr lang="nn-NO" dirty="0" err="1"/>
              <a:t>educational</a:t>
            </a:r>
            <a:r>
              <a:rPr lang="nn-NO" dirty="0"/>
              <a:t> </a:t>
            </a:r>
            <a:r>
              <a:rPr lang="nn-NO" dirty="0" err="1"/>
              <a:t>tools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2" y="5393404"/>
            <a:ext cx="1594603" cy="1176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183654" y="2471615"/>
            <a:ext cx="8825659" cy="3416300"/>
          </a:xfrm>
        </p:spPr>
        <p:txBody>
          <a:bodyPr>
            <a:normAutofit/>
          </a:bodyPr>
          <a:lstStyle/>
          <a:p>
            <a:r>
              <a:rPr lang="nn-NO" sz="2800" dirty="0"/>
              <a:t>Office </a:t>
            </a:r>
          </a:p>
          <a:p>
            <a:pPr lvl="1"/>
            <a:r>
              <a:rPr lang="nn-NO" sz="2600" dirty="0"/>
              <a:t>Word</a:t>
            </a:r>
          </a:p>
          <a:p>
            <a:pPr lvl="1"/>
            <a:r>
              <a:rPr lang="nn-NO" sz="2600" dirty="0"/>
              <a:t>Excel</a:t>
            </a:r>
          </a:p>
          <a:p>
            <a:pPr lvl="1"/>
            <a:r>
              <a:rPr lang="nn-NO" sz="2600" dirty="0"/>
              <a:t>Power Point</a:t>
            </a:r>
          </a:p>
          <a:p>
            <a:r>
              <a:rPr lang="nn-NO" sz="2800" dirty="0"/>
              <a:t>Sway</a:t>
            </a:r>
          </a:p>
          <a:p>
            <a:r>
              <a:rPr lang="nn-NO" sz="2800" dirty="0" err="1"/>
              <a:t>Kahoot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197849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6" y="672407"/>
            <a:ext cx="4828707" cy="265578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11" y="3520086"/>
            <a:ext cx="3675103" cy="2710389"/>
          </a:xfrm>
          <a:prstGeom prst="rect">
            <a:avLst/>
          </a:prstGeom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55579"/>
            <a:ext cx="5132438" cy="1622322"/>
          </a:xfrm>
        </p:spPr>
        <p:txBody>
          <a:bodyPr>
            <a:normAutofit/>
          </a:bodyPr>
          <a:lstStyle/>
          <a:p>
            <a:r>
              <a:rPr lang="nn-NO" dirty="0" err="1"/>
              <a:t>Coding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39098" y="2252217"/>
            <a:ext cx="5132439" cy="3811742"/>
          </a:xfrm>
        </p:spPr>
        <p:txBody>
          <a:bodyPr anchor="ctr"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Scratch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Collaboration with a local IT-company, </a:t>
            </a:r>
            <a:r>
              <a:rPr lang="en-GB" sz="2400" dirty="0" err="1">
                <a:solidFill>
                  <a:schemeClr val="bg1"/>
                </a:solidFill>
              </a:rPr>
              <a:t>Acos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Equip our pupils with the skills our local businesses need in the future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International oil and offshore exhibition (OTD)</a:t>
            </a:r>
          </a:p>
          <a:p>
            <a:r>
              <a:rPr lang="en-GB" sz="2400" dirty="0" err="1">
                <a:solidFill>
                  <a:schemeClr val="bg1"/>
                </a:solidFill>
              </a:rPr>
              <a:t>Makey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Makey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err="1">
                <a:solidFill>
                  <a:schemeClr val="bg1"/>
                </a:solidFill>
              </a:rPr>
              <a:t>Micro:bit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4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6" y="1227707"/>
            <a:ext cx="4828707" cy="154518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11" y="3520086"/>
            <a:ext cx="3675103" cy="2710389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n-NO" dirty="0" err="1"/>
              <a:t>Conclusion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24127" y="2046540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Will never go back to textbooks again </a:t>
            </a:r>
          </a:p>
          <a:p>
            <a:r>
              <a:rPr lang="en-GB" sz="2800" dirty="0">
                <a:solidFill>
                  <a:schemeClr val="bg1"/>
                </a:solidFill>
              </a:rPr>
              <a:t>More motivated and are learning more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Turned around our teaching strategies and educational classwork</a:t>
            </a:r>
          </a:p>
        </p:txBody>
      </p:sp>
    </p:spTree>
    <p:extLst>
      <p:ext uri="{BB962C8B-B14F-4D97-AF65-F5344CB8AC3E}">
        <p14:creationId xmlns:p14="http://schemas.microsoft.com/office/powerpoint/2010/main" val="55700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53" y="645107"/>
            <a:ext cx="4555273" cy="271038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11" y="3520086"/>
            <a:ext cx="3675103" cy="2710389"/>
          </a:xfrm>
          <a:prstGeom prst="rect">
            <a:avLst/>
          </a:prstGeom>
        </p:spPr>
      </p:pic>
      <p:sp>
        <p:nvSpPr>
          <p:cNvPr id="20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n-NO" dirty="0" err="1"/>
              <a:t>What</a:t>
            </a:r>
            <a:r>
              <a:rPr lang="nn-NO" dirty="0"/>
              <a:t> is </a:t>
            </a:r>
            <a:r>
              <a:rPr lang="nn-NO" dirty="0" err="1"/>
              <a:t>Dig</a:t>
            </a:r>
            <a:r>
              <a:rPr lang="nn-NO" dirty="0"/>
              <a:t> Learning?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nn-NO" sz="2400" dirty="0">
                <a:solidFill>
                  <a:schemeClr val="bg1"/>
                </a:solidFill>
              </a:rPr>
              <a:t>Knappskog </a:t>
            </a:r>
            <a:r>
              <a:rPr lang="nn-NO" sz="2400" dirty="0" err="1">
                <a:solidFill>
                  <a:schemeClr val="bg1"/>
                </a:solidFill>
              </a:rPr>
              <a:t>primary</a:t>
            </a:r>
            <a:r>
              <a:rPr lang="nn-NO" sz="2400" dirty="0">
                <a:solidFill>
                  <a:schemeClr val="bg1"/>
                </a:solidFill>
              </a:rPr>
              <a:t> </a:t>
            </a:r>
            <a:r>
              <a:rPr lang="nn-NO" sz="2400" dirty="0" err="1">
                <a:solidFill>
                  <a:schemeClr val="bg1"/>
                </a:solidFill>
              </a:rPr>
              <a:t>school</a:t>
            </a:r>
            <a:endParaRPr lang="nn-NO" sz="2400" dirty="0">
              <a:solidFill>
                <a:schemeClr val="bg1"/>
              </a:solidFill>
            </a:endParaRPr>
          </a:p>
          <a:p>
            <a:r>
              <a:rPr lang="nn-NO" sz="2400" dirty="0">
                <a:solidFill>
                  <a:schemeClr val="bg1"/>
                </a:solidFill>
              </a:rPr>
              <a:t>1st – 4th grade: iPad</a:t>
            </a:r>
          </a:p>
          <a:p>
            <a:r>
              <a:rPr lang="nn-NO" sz="2400" dirty="0">
                <a:solidFill>
                  <a:schemeClr val="bg1"/>
                </a:solidFill>
              </a:rPr>
              <a:t>5th – 7th grade: Surface</a:t>
            </a:r>
          </a:p>
          <a:p>
            <a:r>
              <a:rPr lang="nn-NO" sz="2400" dirty="0">
                <a:solidFill>
                  <a:schemeClr val="bg1"/>
                </a:solidFill>
              </a:rPr>
              <a:t>O365</a:t>
            </a:r>
          </a:p>
          <a:p>
            <a:r>
              <a:rPr lang="nn-NO" sz="2400" dirty="0">
                <a:solidFill>
                  <a:schemeClr val="bg1"/>
                </a:solidFill>
              </a:rPr>
              <a:t>OneDrive as </a:t>
            </a:r>
            <a:r>
              <a:rPr lang="nn-NO" sz="2400" dirty="0" err="1">
                <a:solidFill>
                  <a:schemeClr val="bg1"/>
                </a:solidFill>
              </a:rPr>
              <a:t>cloud</a:t>
            </a:r>
            <a:r>
              <a:rPr lang="nn-NO" sz="2400" dirty="0">
                <a:solidFill>
                  <a:schemeClr val="bg1"/>
                </a:solidFill>
              </a:rPr>
              <a:t> </a:t>
            </a:r>
            <a:r>
              <a:rPr lang="nn-NO" sz="2400" dirty="0" err="1">
                <a:solidFill>
                  <a:schemeClr val="bg1"/>
                </a:solidFill>
              </a:rPr>
              <a:t>storage</a:t>
            </a:r>
            <a:endParaRPr lang="nn-NO" sz="2400" dirty="0">
              <a:solidFill>
                <a:schemeClr val="bg1"/>
              </a:solidFill>
            </a:endParaRPr>
          </a:p>
          <a:p>
            <a:r>
              <a:rPr lang="nn-NO" sz="2400" dirty="0">
                <a:solidFill>
                  <a:schemeClr val="bg1"/>
                </a:solidFill>
              </a:rPr>
              <a:t>Kunnskapsbyen i vest – «</a:t>
            </a:r>
            <a:r>
              <a:rPr lang="en-GB" sz="2400" dirty="0">
                <a:solidFill>
                  <a:schemeClr val="bg1"/>
                </a:solidFill>
              </a:rPr>
              <a:t>the Knowledge City West</a:t>
            </a:r>
            <a:r>
              <a:rPr lang="nn-NO" sz="2400" dirty="0">
                <a:solidFill>
                  <a:schemeClr val="bg1"/>
                </a:solidFill>
              </a:rPr>
              <a:t>»</a:t>
            </a:r>
          </a:p>
          <a:p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16" y="645107"/>
            <a:ext cx="4797146" cy="271038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11" y="3520086"/>
            <a:ext cx="3675103" cy="2710389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n-NO" dirty="0"/>
              <a:t>Our </a:t>
            </a:r>
            <a:r>
              <a:rPr lang="nn-NO" dirty="0" err="1"/>
              <a:t>work</a:t>
            </a:r>
            <a:r>
              <a:rPr lang="nn-NO" dirty="0"/>
              <a:t> </a:t>
            </a:r>
            <a:r>
              <a:rPr lang="nn-NO" dirty="0" err="1"/>
              <a:t>focus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39098" y="2046540"/>
            <a:ext cx="5132439" cy="3811742"/>
          </a:xfrm>
        </p:spPr>
        <p:txBody>
          <a:bodyPr anchor="ctr">
            <a:normAutofit fontScale="92500" lnSpcReduction="20000"/>
          </a:bodyPr>
          <a:lstStyle/>
          <a:p>
            <a:r>
              <a:rPr lang="nn-NO" sz="2800" dirty="0">
                <a:solidFill>
                  <a:schemeClr val="bg1"/>
                </a:solidFill>
              </a:rPr>
              <a:t>7th grade</a:t>
            </a:r>
          </a:p>
          <a:p>
            <a:r>
              <a:rPr lang="en-GB" sz="2800" dirty="0">
                <a:solidFill>
                  <a:schemeClr val="bg1"/>
                </a:solidFill>
              </a:rPr>
              <a:t>Our work focus: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Learning, motivation and achievement for the pupils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21st century skills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Teaching our pupils how to learn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Goal: Pupils can find, evaluate and use information, and convert it into knowledge</a:t>
            </a:r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6" y="756909"/>
            <a:ext cx="4828707" cy="2486784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11" y="3520086"/>
            <a:ext cx="3675103" cy="2710389"/>
          </a:xfrm>
          <a:prstGeom prst="rect">
            <a:avLst/>
          </a:prstGeom>
        </p:spPr>
      </p:pic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nn-NO" dirty="0" err="1"/>
              <a:t>Books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39098" y="1614215"/>
            <a:ext cx="5132439" cy="3811742"/>
          </a:xfrm>
        </p:spPr>
        <p:txBody>
          <a:bodyPr anchor="ctr">
            <a:normAutofit/>
          </a:bodyPr>
          <a:lstStyle/>
          <a:p>
            <a:r>
              <a:rPr lang="nn-NO" sz="2400" dirty="0">
                <a:solidFill>
                  <a:schemeClr val="bg1"/>
                </a:solidFill>
              </a:rPr>
              <a:t>No </a:t>
            </a:r>
            <a:r>
              <a:rPr lang="nn-NO" sz="2400" dirty="0" err="1">
                <a:solidFill>
                  <a:schemeClr val="bg1"/>
                </a:solidFill>
              </a:rPr>
              <a:t>written</a:t>
            </a:r>
            <a:r>
              <a:rPr lang="nn-NO" sz="2400" dirty="0">
                <a:solidFill>
                  <a:schemeClr val="bg1"/>
                </a:solidFill>
              </a:rPr>
              <a:t> </a:t>
            </a:r>
            <a:r>
              <a:rPr lang="nn-NO" sz="2400" dirty="0" err="1">
                <a:solidFill>
                  <a:schemeClr val="bg1"/>
                </a:solidFill>
              </a:rPr>
              <a:t>textbooks</a:t>
            </a:r>
            <a:endParaRPr lang="nn-NO" sz="2400" dirty="0">
              <a:solidFill>
                <a:schemeClr val="bg1"/>
              </a:solidFill>
            </a:endParaRPr>
          </a:p>
          <a:p>
            <a:r>
              <a:rPr lang="nn-NO" sz="2400" dirty="0">
                <a:solidFill>
                  <a:schemeClr val="bg1"/>
                </a:solidFill>
              </a:rPr>
              <a:t>One Note as </a:t>
            </a:r>
            <a:r>
              <a:rPr lang="nn-NO" sz="2400" dirty="0" err="1">
                <a:solidFill>
                  <a:schemeClr val="bg1"/>
                </a:solidFill>
              </a:rPr>
              <a:t>both</a:t>
            </a:r>
            <a:r>
              <a:rPr lang="nn-NO" sz="2400" dirty="0">
                <a:solidFill>
                  <a:schemeClr val="bg1"/>
                </a:solidFill>
              </a:rPr>
              <a:t> </a:t>
            </a:r>
            <a:r>
              <a:rPr lang="nn-NO" sz="2400" dirty="0" err="1">
                <a:solidFill>
                  <a:schemeClr val="bg1"/>
                </a:solidFill>
              </a:rPr>
              <a:t>textbook</a:t>
            </a:r>
            <a:r>
              <a:rPr lang="nn-NO" sz="2400" dirty="0">
                <a:solidFill>
                  <a:schemeClr val="bg1"/>
                </a:solidFill>
              </a:rPr>
              <a:t> and </a:t>
            </a:r>
            <a:r>
              <a:rPr lang="nn-NO" sz="2400" dirty="0" err="1">
                <a:solidFill>
                  <a:schemeClr val="bg1"/>
                </a:solidFill>
              </a:rPr>
              <a:t>workbook</a:t>
            </a:r>
            <a:endParaRPr lang="nn-NO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Easier to differentiate </a:t>
            </a:r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03" y="645107"/>
            <a:ext cx="3441762" cy="271038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33" y="3520086"/>
            <a:ext cx="3675103" cy="2710389"/>
          </a:xfrm>
          <a:prstGeom prst="rect">
            <a:avLst/>
          </a:prstGeom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nn-NO" dirty="0" err="1"/>
              <a:t>Educational</a:t>
            </a:r>
            <a:r>
              <a:rPr lang="nn-NO" dirty="0"/>
              <a:t> </a:t>
            </a:r>
            <a:r>
              <a:rPr lang="nn-NO" dirty="0" err="1"/>
              <a:t>class</a:t>
            </a:r>
            <a:r>
              <a:rPr lang="nn-NO" dirty="0"/>
              <a:t> </a:t>
            </a:r>
            <a:r>
              <a:rPr lang="nn-NO" dirty="0" err="1"/>
              <a:t>work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39098" y="1724143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educational class work must be in the driving seat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 everything as in any other 6th grade, plus more</a:t>
            </a:r>
          </a:p>
          <a:p>
            <a:r>
              <a:rPr lang="en-GB" sz="2400" dirty="0">
                <a:solidFill>
                  <a:schemeClr val="bg1"/>
                </a:solidFill>
              </a:rPr>
              <a:t>Easier to have projects taking in different subjects</a:t>
            </a:r>
            <a:endParaRPr lang="nn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Maths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2" y="5393404"/>
            <a:ext cx="1594603" cy="1176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800225" y="2655278"/>
            <a:ext cx="8825659" cy="3426069"/>
          </a:xfrm>
        </p:spPr>
        <p:txBody>
          <a:bodyPr>
            <a:normAutofit/>
          </a:bodyPr>
          <a:lstStyle/>
          <a:p>
            <a:r>
              <a:rPr lang="en-GB" sz="2800" dirty="0"/>
              <a:t>Flipped classroom</a:t>
            </a:r>
          </a:p>
          <a:p>
            <a:r>
              <a:rPr lang="en-GB" sz="2800" dirty="0"/>
              <a:t>Adaptive learning tool</a:t>
            </a:r>
          </a:p>
          <a:p>
            <a:pPr lvl="1"/>
            <a:r>
              <a:rPr lang="en-GB" sz="2400" dirty="0"/>
              <a:t>Multi Smart </a:t>
            </a:r>
            <a:r>
              <a:rPr lang="en-GB" sz="2400" dirty="0" err="1"/>
              <a:t>Øving</a:t>
            </a:r>
            <a:r>
              <a:rPr lang="en-GB" sz="2400" dirty="0"/>
              <a:t> – smart practice</a:t>
            </a:r>
          </a:p>
          <a:p>
            <a:pPr lvl="1"/>
            <a:r>
              <a:rPr lang="en-GB" sz="2400" dirty="0"/>
              <a:t>Work in the flow </a:t>
            </a: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 achievement and motivation</a:t>
            </a:r>
            <a:endParaRPr lang="nn-NO" sz="2400" dirty="0"/>
          </a:p>
          <a:p>
            <a:pPr lvl="1"/>
            <a:r>
              <a:rPr lang="en-GB" sz="2400" dirty="0"/>
              <a:t>Quantity training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08670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Creative </a:t>
            </a:r>
            <a:r>
              <a:rPr lang="nn-NO" dirty="0" err="1"/>
              <a:t>tools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2" y="5393404"/>
            <a:ext cx="1594603" cy="1176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955054" y="2928815"/>
            <a:ext cx="8825659" cy="3416300"/>
          </a:xfrm>
        </p:spPr>
        <p:txBody>
          <a:bodyPr>
            <a:normAutofit/>
          </a:bodyPr>
          <a:lstStyle/>
          <a:p>
            <a:r>
              <a:rPr lang="nn-NO" sz="2800" dirty="0"/>
              <a:t>Creaza</a:t>
            </a:r>
          </a:p>
          <a:p>
            <a:r>
              <a:rPr lang="en-GB" sz="2800" dirty="0"/>
              <a:t>Mind maps, presentations, cartoons and movies</a:t>
            </a:r>
          </a:p>
          <a:p>
            <a:r>
              <a:rPr lang="en-GB" sz="2800" dirty="0"/>
              <a:t>Information into knowledge</a:t>
            </a:r>
          </a:p>
          <a:p>
            <a:r>
              <a:rPr lang="en-GB" sz="2800" dirty="0"/>
              <a:t>Good methods to gather information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260376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Quizlet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2" y="5393404"/>
            <a:ext cx="1594603" cy="11760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682493" y="2788138"/>
            <a:ext cx="8825659" cy="3416300"/>
          </a:xfrm>
        </p:spPr>
        <p:txBody>
          <a:bodyPr>
            <a:normAutofit/>
          </a:bodyPr>
          <a:lstStyle/>
          <a:p>
            <a:r>
              <a:rPr lang="en-GB" sz="2800" dirty="0"/>
              <a:t>Words and terms both in Norwegian and English</a:t>
            </a:r>
          </a:p>
          <a:p>
            <a:r>
              <a:rPr lang="en-GB" sz="2800" dirty="0"/>
              <a:t>Don’t have to correct the pupils work </a:t>
            </a:r>
          </a:p>
          <a:p>
            <a:r>
              <a:rPr lang="en-GB" sz="2800" dirty="0"/>
              <a:t>Easy to differentiate</a:t>
            </a:r>
          </a:p>
          <a:p>
            <a:r>
              <a:rPr lang="en-GB" sz="2800" dirty="0"/>
              <a:t>Achievement and motivation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18488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6700828" y="402165"/>
              <a:ext cx="506783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9955" y="645107"/>
            <a:ext cx="4818468" cy="2710388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637" y="3550470"/>
            <a:ext cx="3675103" cy="2710389"/>
          </a:xfrm>
          <a:prstGeom prst="rect">
            <a:avLst/>
          </a:prstGeom>
        </p:spPr>
      </p:pic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GB" dirty="0"/>
              <a:t>Minecraft 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39098" y="1978997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Pupils’ </a:t>
            </a:r>
            <a:r>
              <a:rPr lang="en-GB" sz="3200" dirty="0">
                <a:solidFill>
                  <a:schemeClr val="bg1"/>
                </a:solidFill>
              </a:rPr>
              <a:t>home</a:t>
            </a:r>
            <a:r>
              <a:rPr lang="en-GB" sz="2800" dirty="0">
                <a:solidFill>
                  <a:schemeClr val="bg1"/>
                </a:solidFill>
              </a:rPr>
              <a:t> ground</a:t>
            </a:r>
            <a:endParaRPr lang="nn-NO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Educational purposes</a:t>
            </a:r>
          </a:p>
          <a:p>
            <a:r>
              <a:rPr lang="en-GB" sz="2800" dirty="0">
                <a:solidFill>
                  <a:schemeClr val="bg1"/>
                </a:solidFill>
              </a:rPr>
              <a:t>Projects taking in different subjects </a:t>
            </a:r>
          </a:p>
        </p:txBody>
      </p:sp>
    </p:spTree>
    <p:extLst>
      <p:ext uri="{BB962C8B-B14F-4D97-AF65-F5344CB8AC3E}">
        <p14:creationId xmlns:p14="http://schemas.microsoft.com/office/powerpoint/2010/main" val="3848884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tyrerom">
  <a:themeElements>
    <a:clrScheme name="Ion-styrer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styrer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tyrer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727</TotalTime>
  <Words>273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Ion-styrerom</vt:lpstr>
      <vt:lpstr>Dig Learning</vt:lpstr>
      <vt:lpstr>What is Dig Learning?</vt:lpstr>
      <vt:lpstr>Our work focus</vt:lpstr>
      <vt:lpstr>Books</vt:lpstr>
      <vt:lpstr>Educational class work</vt:lpstr>
      <vt:lpstr>Maths</vt:lpstr>
      <vt:lpstr>Creative tools</vt:lpstr>
      <vt:lpstr>Quizlet</vt:lpstr>
      <vt:lpstr>Minecraft </vt:lpstr>
      <vt:lpstr>Other educational tools</vt:lpstr>
      <vt:lpstr>Coding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 Learning</dc:title>
  <dc:creator>Skogestad, Ingvild Vikingsen</dc:creator>
  <cp:lastModifiedBy>Skogestad, Ingvild Vikingsen</cp:lastModifiedBy>
  <cp:revision>11</cp:revision>
  <dcterms:created xsi:type="dcterms:W3CDTF">2017-01-20T08:04:39Z</dcterms:created>
  <dcterms:modified xsi:type="dcterms:W3CDTF">2017-10-26T07:51:09Z</dcterms:modified>
</cp:coreProperties>
</file>