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8" r:id="rId6"/>
    <p:sldMasterId id="2147483683" r:id="rId7"/>
    <p:sldMasterId id="2147483688" r:id="rId8"/>
    <p:sldMasterId id="2147483693" r:id="rId9"/>
    <p:sldMasterId id="2147483698" r:id="rId10"/>
  </p:sldMasterIdLst>
  <p:sldIdLst>
    <p:sldId id="282" r:id="rId11"/>
    <p:sldId id="355" r:id="rId12"/>
    <p:sldId id="356" r:id="rId13"/>
    <p:sldId id="358" r:id="rId14"/>
    <p:sldId id="357" r:id="rId15"/>
    <p:sldId id="360" r:id="rId16"/>
    <p:sldId id="365" r:id="rId17"/>
    <p:sldId id="364" r:id="rId18"/>
    <p:sldId id="363" r:id="rId19"/>
    <p:sldId id="362" r:id="rId20"/>
    <p:sldId id="366" r:id="rId21"/>
    <p:sldId id="359" r:id="rId22"/>
    <p:sldId id="370" r:id="rId23"/>
    <p:sldId id="374" r:id="rId24"/>
    <p:sldId id="369" r:id="rId25"/>
    <p:sldId id="367" r:id="rId26"/>
    <p:sldId id="371" r:id="rId27"/>
    <p:sldId id="372" r:id="rId28"/>
    <p:sldId id="376" r:id="rId29"/>
    <p:sldId id="373" r:id="rId30"/>
    <p:sldId id="352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117"/>
    <a:srgbClr val="485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683F6-9A0C-4ADA-A251-A45A9976E0BC}" v="26" dt="2020-01-11T11:12:13.030"/>
    <p1510:client id="{E9E5B527-754C-4151-8BEC-3EC67343F6A7}" v="63" dt="2020-01-11T17:38:17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90" autoAdjust="0"/>
    <p:restoredTop sz="94660"/>
  </p:normalViewPr>
  <p:slideViewPr>
    <p:cSldViewPr snapToGrid="0">
      <p:cViewPr>
        <p:scale>
          <a:sx n="60" d="100"/>
          <a:sy n="60" d="100"/>
        </p:scale>
        <p:origin x="-28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Ooms" userId="525d59db-22cd-4a77-9803-d16a32e2dc0f" providerId="ADAL" clId="{E9E5B527-754C-4151-8BEC-3EC67343F6A7}"/>
    <pc:docChg chg="custSel addSld modSld sldOrd">
      <pc:chgData name="Bart Ooms" userId="525d59db-22cd-4a77-9803-d16a32e2dc0f" providerId="ADAL" clId="{E9E5B527-754C-4151-8BEC-3EC67343F6A7}" dt="2020-01-11T17:38:17.959" v="169" actId="1076"/>
      <pc:docMkLst>
        <pc:docMk/>
      </pc:docMkLst>
      <pc:sldChg chg="modSp">
        <pc:chgData name="Bart Ooms" userId="525d59db-22cd-4a77-9803-d16a32e2dc0f" providerId="ADAL" clId="{E9E5B527-754C-4151-8BEC-3EC67343F6A7}" dt="2020-01-11T17:33:54.498" v="101" actId="20577"/>
        <pc:sldMkLst>
          <pc:docMk/>
          <pc:sldMk cId="523648716" sldId="351"/>
        </pc:sldMkLst>
        <pc:spChg chg="mod">
          <ac:chgData name="Bart Ooms" userId="525d59db-22cd-4a77-9803-d16a32e2dc0f" providerId="ADAL" clId="{E9E5B527-754C-4151-8BEC-3EC67343F6A7}" dt="2020-01-11T17:33:54.498" v="101" actId="20577"/>
          <ac:spMkLst>
            <pc:docMk/>
            <pc:sldMk cId="523648716" sldId="351"/>
            <ac:spMk id="7" creationId="{CD33E34B-D775-4658-97A5-12ECA65F5175}"/>
          </ac:spMkLst>
        </pc:spChg>
      </pc:sldChg>
      <pc:sldChg chg="ord">
        <pc:chgData name="Bart Ooms" userId="525d59db-22cd-4a77-9803-d16a32e2dc0f" providerId="ADAL" clId="{E9E5B527-754C-4151-8BEC-3EC67343F6A7}" dt="2020-01-11T17:34:02.676" v="103"/>
        <pc:sldMkLst>
          <pc:docMk/>
          <pc:sldMk cId="2800798076" sldId="352"/>
        </pc:sldMkLst>
      </pc:sldChg>
      <pc:sldChg chg="modSp add ord">
        <pc:chgData name="Bart Ooms" userId="525d59db-22cd-4a77-9803-d16a32e2dc0f" providerId="ADAL" clId="{E9E5B527-754C-4151-8BEC-3EC67343F6A7}" dt="2020-01-11T17:34:35.964" v="108"/>
        <pc:sldMkLst>
          <pc:docMk/>
          <pc:sldMk cId="1692887024" sldId="353"/>
        </pc:sldMkLst>
        <pc:spChg chg="mod">
          <ac:chgData name="Bart Ooms" userId="525d59db-22cd-4a77-9803-d16a32e2dc0f" providerId="ADAL" clId="{E9E5B527-754C-4151-8BEC-3EC67343F6A7}" dt="2020-01-11T17:33:22.882" v="6" actId="20577"/>
          <ac:spMkLst>
            <pc:docMk/>
            <pc:sldMk cId="1692887024" sldId="353"/>
            <ac:spMk id="2" creationId="{EE0126BC-3416-6540-925C-685433F4C85D}"/>
          </ac:spMkLst>
        </pc:spChg>
        <pc:spChg chg="mod">
          <ac:chgData name="Bart Ooms" userId="525d59db-22cd-4a77-9803-d16a32e2dc0f" providerId="ADAL" clId="{E9E5B527-754C-4151-8BEC-3EC67343F6A7}" dt="2020-01-11T17:33:47.896" v="100" actId="113"/>
          <ac:spMkLst>
            <pc:docMk/>
            <pc:sldMk cId="1692887024" sldId="353"/>
            <ac:spMk id="7" creationId="{CD33E34B-D775-4658-97A5-12ECA65F5175}"/>
          </ac:spMkLst>
        </pc:spChg>
      </pc:sldChg>
      <pc:sldChg chg="addSp delSp modSp add ord">
        <pc:chgData name="Bart Ooms" userId="525d59db-22cd-4a77-9803-d16a32e2dc0f" providerId="ADAL" clId="{E9E5B527-754C-4151-8BEC-3EC67343F6A7}" dt="2020-01-11T17:38:17.959" v="169" actId="1076"/>
        <pc:sldMkLst>
          <pc:docMk/>
          <pc:sldMk cId="2974878621" sldId="354"/>
        </pc:sldMkLst>
        <pc:picChg chg="add mod">
          <ac:chgData name="Bart Ooms" userId="525d59db-22cd-4a77-9803-d16a32e2dc0f" providerId="ADAL" clId="{E9E5B527-754C-4151-8BEC-3EC67343F6A7}" dt="2020-01-11T17:38:10.954" v="162" actId="1076"/>
          <ac:picMkLst>
            <pc:docMk/>
            <pc:sldMk cId="2974878621" sldId="354"/>
            <ac:picMk id="1026" creationId="{4892EBC4-5235-4C9A-974B-7D97B01ABE8F}"/>
          </ac:picMkLst>
        </pc:picChg>
        <pc:picChg chg="add mod">
          <ac:chgData name="Bart Ooms" userId="525d59db-22cd-4a77-9803-d16a32e2dc0f" providerId="ADAL" clId="{E9E5B527-754C-4151-8BEC-3EC67343F6A7}" dt="2020-01-11T17:38:17.187" v="168" actId="1076"/>
          <ac:picMkLst>
            <pc:docMk/>
            <pc:sldMk cId="2974878621" sldId="354"/>
            <ac:picMk id="1028" creationId="{57264D66-CAD0-467E-9170-367B829CA586}"/>
          </ac:picMkLst>
        </pc:picChg>
        <pc:picChg chg="add mod">
          <ac:chgData name="Bart Ooms" userId="525d59db-22cd-4a77-9803-d16a32e2dc0f" providerId="ADAL" clId="{E9E5B527-754C-4151-8BEC-3EC67343F6A7}" dt="2020-01-11T17:38:15.536" v="166" actId="1076"/>
          <ac:picMkLst>
            <pc:docMk/>
            <pc:sldMk cId="2974878621" sldId="354"/>
            <ac:picMk id="1030" creationId="{D4FB8735-B631-444D-8615-54A20EACCBE9}"/>
          </ac:picMkLst>
        </pc:picChg>
        <pc:picChg chg="add mod">
          <ac:chgData name="Bart Ooms" userId="525d59db-22cd-4a77-9803-d16a32e2dc0f" providerId="ADAL" clId="{E9E5B527-754C-4151-8BEC-3EC67343F6A7}" dt="2020-01-11T17:38:17.959" v="169" actId="1076"/>
          <ac:picMkLst>
            <pc:docMk/>
            <pc:sldMk cId="2974878621" sldId="354"/>
            <ac:picMk id="1032" creationId="{BBC1EBD7-0B21-450A-ADFA-97E096E40555}"/>
          </ac:picMkLst>
        </pc:picChg>
        <pc:picChg chg="add mod">
          <ac:chgData name="Bart Ooms" userId="525d59db-22cd-4a77-9803-d16a32e2dc0f" providerId="ADAL" clId="{E9E5B527-754C-4151-8BEC-3EC67343F6A7}" dt="2020-01-11T17:38:12.757" v="164" actId="1076"/>
          <ac:picMkLst>
            <pc:docMk/>
            <pc:sldMk cId="2974878621" sldId="354"/>
            <ac:picMk id="1034" creationId="{1A7FE197-1A80-435B-8ED8-FF6A107D7547}"/>
          </ac:picMkLst>
        </pc:picChg>
        <pc:picChg chg="add mod">
          <ac:chgData name="Bart Ooms" userId="525d59db-22cd-4a77-9803-d16a32e2dc0f" providerId="ADAL" clId="{E9E5B527-754C-4151-8BEC-3EC67343F6A7}" dt="2020-01-11T17:38:16.427" v="167" actId="1076"/>
          <ac:picMkLst>
            <pc:docMk/>
            <pc:sldMk cId="2974878621" sldId="354"/>
            <ac:picMk id="1036" creationId="{1F3268F2-039D-4B1D-B881-8BCD34F0FE93}"/>
          </ac:picMkLst>
        </pc:picChg>
        <pc:picChg chg="add mod">
          <ac:chgData name="Bart Ooms" userId="525d59db-22cd-4a77-9803-d16a32e2dc0f" providerId="ADAL" clId="{E9E5B527-754C-4151-8BEC-3EC67343F6A7}" dt="2020-01-11T17:38:00.105" v="155" actId="1076"/>
          <ac:picMkLst>
            <pc:docMk/>
            <pc:sldMk cId="2974878621" sldId="354"/>
            <ac:picMk id="1038" creationId="{716A7C15-2A6D-43B4-A407-89115A194F49}"/>
          </ac:picMkLst>
        </pc:picChg>
        <pc:picChg chg="del">
          <ac:chgData name="Bart Ooms" userId="525d59db-22cd-4a77-9803-d16a32e2dc0f" providerId="ADAL" clId="{E9E5B527-754C-4151-8BEC-3EC67343F6A7}" dt="2020-01-11T17:34:37.953" v="109" actId="478"/>
          <ac:picMkLst>
            <pc:docMk/>
            <pc:sldMk cId="2974878621" sldId="354"/>
            <ac:picMk id="2050" creationId="{769DE6C1-18C0-4EBC-8A15-B1587A839C52}"/>
          </ac:picMkLst>
        </pc:picChg>
      </pc:sldChg>
    </pc:docChg>
  </pc:docChgLst>
  <pc:docChgLst>
    <pc:chgData name="Bart Ooms" userId="525d59db-22cd-4a77-9803-d16a32e2dc0f" providerId="ADAL" clId="{330DD72D-1C2E-4D26-BFBC-CF621C42564A}"/>
    <pc:docChg chg="undo custSel addSld delSld modSld sldOrd">
      <pc:chgData name="Bart Ooms" userId="525d59db-22cd-4a77-9803-d16a32e2dc0f" providerId="ADAL" clId="{330DD72D-1C2E-4D26-BFBC-CF621C42564A}" dt="2020-01-11T11:12:57.185" v="706" actId="115"/>
      <pc:docMkLst>
        <pc:docMk/>
      </pc:docMkLst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131028739" sldId="260"/>
        </pc:sldMkLst>
      </pc:sldChg>
      <pc:sldChg chg="modSp">
        <pc:chgData name="Bart Ooms" userId="525d59db-22cd-4a77-9803-d16a32e2dc0f" providerId="ADAL" clId="{330DD72D-1C2E-4D26-BFBC-CF621C42564A}" dt="2020-01-11T10:31:31.414" v="46" actId="20577"/>
        <pc:sldMkLst>
          <pc:docMk/>
          <pc:sldMk cId="300874174" sldId="282"/>
        </pc:sldMkLst>
        <pc:spChg chg="mod">
          <ac:chgData name="Bart Ooms" userId="525d59db-22cd-4a77-9803-d16a32e2dc0f" providerId="ADAL" clId="{330DD72D-1C2E-4D26-BFBC-CF621C42564A}" dt="2020-01-11T10:31:13.053" v="11" actId="20577"/>
          <ac:spMkLst>
            <pc:docMk/>
            <pc:sldMk cId="300874174" sldId="282"/>
            <ac:spMk id="2" creationId="{F7A2D8B6-421D-4FD1-83A1-E5B8C9C229F0}"/>
          </ac:spMkLst>
        </pc:spChg>
        <pc:spChg chg="mod">
          <ac:chgData name="Bart Ooms" userId="525d59db-22cd-4a77-9803-d16a32e2dc0f" providerId="ADAL" clId="{330DD72D-1C2E-4D26-BFBC-CF621C42564A}" dt="2020-01-11T10:31:31.414" v="46" actId="20577"/>
          <ac:spMkLst>
            <pc:docMk/>
            <pc:sldMk cId="300874174" sldId="282"/>
            <ac:spMk id="3" creationId="{33EFB881-CD24-4E0F-B863-FAE5BDC7D4B4}"/>
          </ac:spMkLst>
        </pc:spChg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3820656569" sldId="311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683867291" sldId="320"/>
        </pc:sldMkLst>
      </pc:sldChg>
      <pc:sldChg chg="addSp delSp modSp">
        <pc:chgData name="Bart Ooms" userId="525d59db-22cd-4a77-9803-d16a32e2dc0f" providerId="ADAL" clId="{330DD72D-1C2E-4D26-BFBC-CF621C42564A}" dt="2020-01-11T10:55:36.793" v="544" actId="1076"/>
        <pc:sldMkLst>
          <pc:docMk/>
          <pc:sldMk cId="2607013026" sldId="322"/>
        </pc:sldMkLst>
        <pc:spChg chg="add del mod">
          <ac:chgData name="Bart Ooms" userId="525d59db-22cd-4a77-9803-d16a32e2dc0f" providerId="ADAL" clId="{330DD72D-1C2E-4D26-BFBC-CF621C42564A}" dt="2020-01-11T10:32:08.623" v="52" actId="20577"/>
          <ac:spMkLst>
            <pc:docMk/>
            <pc:sldMk cId="2607013026" sldId="322"/>
            <ac:spMk id="2" creationId="{EE0126BC-3416-6540-925C-685433F4C85D}"/>
          </ac:spMkLst>
        </pc:spChg>
        <pc:spChg chg="add del mod">
          <ac:chgData name="Bart Ooms" userId="525d59db-22cd-4a77-9803-d16a32e2dc0f" providerId="ADAL" clId="{330DD72D-1C2E-4D26-BFBC-CF621C42564A}" dt="2020-01-11T10:32:06.126" v="48" actId="478"/>
          <ac:spMkLst>
            <pc:docMk/>
            <pc:sldMk cId="2607013026" sldId="322"/>
            <ac:spMk id="4" creationId="{94858CC3-B922-4436-BBA7-7F7574B4377C}"/>
          </ac:spMkLst>
        </pc:spChg>
        <pc:spChg chg="add del">
          <ac:chgData name="Bart Ooms" userId="525d59db-22cd-4a77-9803-d16a32e2dc0f" providerId="ADAL" clId="{330DD72D-1C2E-4D26-BFBC-CF621C42564A}" dt="2020-01-11T10:32:24.478" v="55" actId="478"/>
          <ac:spMkLst>
            <pc:docMk/>
            <pc:sldMk cId="2607013026" sldId="322"/>
            <ac:spMk id="6" creationId="{013A604A-E5B2-434C-A4AB-CB556CC7D432}"/>
          </ac:spMkLst>
        </pc:spChg>
        <pc:spChg chg="add mod">
          <ac:chgData name="Bart Ooms" userId="525d59db-22cd-4a77-9803-d16a32e2dc0f" providerId="ADAL" clId="{330DD72D-1C2E-4D26-BFBC-CF621C42564A}" dt="2020-01-11T10:55:30.666" v="542" actId="1076"/>
          <ac:spMkLst>
            <pc:docMk/>
            <pc:sldMk cId="2607013026" sldId="322"/>
            <ac:spMk id="7" creationId="{CD33E34B-D775-4658-97A5-12ECA65F5175}"/>
          </ac:spMkLst>
        </pc:spChg>
        <pc:spChg chg="add mod">
          <ac:chgData name="Bart Ooms" userId="525d59db-22cd-4a77-9803-d16a32e2dc0f" providerId="ADAL" clId="{330DD72D-1C2E-4D26-BFBC-CF621C42564A}" dt="2020-01-11T10:55:32.953" v="543" actId="1076"/>
          <ac:spMkLst>
            <pc:docMk/>
            <pc:sldMk cId="2607013026" sldId="322"/>
            <ac:spMk id="8" creationId="{30E57D06-8640-46AA-A8AA-BDA71C19CB17}"/>
          </ac:spMkLst>
        </pc:spChg>
        <pc:spChg chg="del">
          <ac:chgData name="Bart Ooms" userId="525d59db-22cd-4a77-9803-d16a32e2dc0f" providerId="ADAL" clId="{330DD72D-1C2E-4D26-BFBC-CF621C42564A}" dt="2020-01-11T10:32:13.765" v="53" actId="478"/>
          <ac:spMkLst>
            <pc:docMk/>
            <pc:sldMk cId="2607013026" sldId="322"/>
            <ac:spMk id="1025" creationId="{E687C6A6-8784-4274-9769-089B5FB01031}"/>
          </ac:spMkLst>
        </pc:spChg>
        <pc:picChg chg="add mod">
          <ac:chgData name="Bart Ooms" userId="525d59db-22cd-4a77-9803-d16a32e2dc0f" providerId="ADAL" clId="{330DD72D-1C2E-4D26-BFBC-CF621C42564A}" dt="2020-01-11T10:55:36.793" v="544" actId="1076"/>
          <ac:picMkLst>
            <pc:docMk/>
            <pc:sldMk cId="2607013026" sldId="322"/>
            <ac:picMk id="1026" creationId="{CF403DDA-2A96-4FEB-A5D7-44F0BBE85086}"/>
          </ac:picMkLst>
        </pc:picChg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3579261435" sldId="333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4078879792" sldId="334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479825466" sldId="335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2411171365" sldId="340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2880530785" sldId="341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2567460820" sldId="342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3090988774" sldId="343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1008534598" sldId="344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170811331" sldId="345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1757697188" sldId="346"/>
        </pc:sldMkLst>
      </pc:sldChg>
      <pc:sldChg chg="del">
        <pc:chgData name="Bart Ooms" userId="525d59db-22cd-4a77-9803-d16a32e2dc0f" providerId="ADAL" clId="{330DD72D-1C2E-4D26-BFBC-CF621C42564A}" dt="2020-01-11T10:39:20.804" v="230" actId="47"/>
        <pc:sldMkLst>
          <pc:docMk/>
          <pc:sldMk cId="3226977973" sldId="347"/>
        </pc:sldMkLst>
      </pc:sldChg>
      <pc:sldChg chg="delSp modSp add">
        <pc:chgData name="Bart Ooms" userId="525d59db-22cd-4a77-9803-d16a32e2dc0f" providerId="ADAL" clId="{330DD72D-1C2E-4D26-BFBC-CF621C42564A}" dt="2020-01-11T10:47:56.537" v="473" actId="207"/>
        <pc:sldMkLst>
          <pc:docMk/>
          <pc:sldMk cId="1583434052" sldId="348"/>
        </pc:sldMkLst>
        <pc:spChg chg="del">
          <ac:chgData name="Bart Ooms" userId="525d59db-22cd-4a77-9803-d16a32e2dc0f" providerId="ADAL" clId="{330DD72D-1C2E-4D26-BFBC-CF621C42564A}" dt="2020-01-11T10:36:31.812" v="206" actId="478"/>
          <ac:spMkLst>
            <pc:docMk/>
            <pc:sldMk cId="1583434052" sldId="348"/>
            <ac:spMk id="7" creationId="{CD33E34B-D775-4658-97A5-12ECA65F5175}"/>
          </ac:spMkLst>
        </pc:spChg>
        <pc:spChg chg="mod">
          <ac:chgData name="Bart Ooms" userId="525d59db-22cd-4a77-9803-d16a32e2dc0f" providerId="ADAL" clId="{330DD72D-1C2E-4D26-BFBC-CF621C42564A}" dt="2020-01-11T10:47:56.537" v="473" actId="207"/>
          <ac:spMkLst>
            <pc:docMk/>
            <pc:sldMk cId="1583434052" sldId="348"/>
            <ac:spMk id="8" creationId="{30E57D06-8640-46AA-A8AA-BDA71C19CB17}"/>
          </ac:spMkLst>
        </pc:spChg>
      </pc:sldChg>
      <pc:sldChg chg="modSp add">
        <pc:chgData name="Bart Ooms" userId="525d59db-22cd-4a77-9803-d16a32e2dc0f" providerId="ADAL" clId="{330DD72D-1C2E-4D26-BFBC-CF621C42564A}" dt="2020-01-11T11:12:57.185" v="706" actId="115"/>
        <pc:sldMkLst>
          <pc:docMk/>
          <pc:sldMk cId="2799024482" sldId="349"/>
        </pc:sldMkLst>
        <pc:spChg chg="mod">
          <ac:chgData name="Bart Ooms" userId="525d59db-22cd-4a77-9803-d16a32e2dc0f" providerId="ADAL" clId="{330DD72D-1C2E-4D26-BFBC-CF621C42564A}" dt="2020-01-11T11:01:07.230" v="545" actId="6549"/>
          <ac:spMkLst>
            <pc:docMk/>
            <pc:sldMk cId="2799024482" sldId="349"/>
            <ac:spMk id="2" creationId="{EE0126BC-3416-6540-925C-685433F4C85D}"/>
          </ac:spMkLst>
        </pc:spChg>
        <pc:spChg chg="mod">
          <ac:chgData name="Bart Ooms" userId="525d59db-22cd-4a77-9803-d16a32e2dc0f" providerId="ADAL" clId="{330DD72D-1C2E-4D26-BFBC-CF621C42564A}" dt="2020-01-11T11:12:57.185" v="706" actId="115"/>
          <ac:spMkLst>
            <pc:docMk/>
            <pc:sldMk cId="2799024482" sldId="349"/>
            <ac:spMk id="8" creationId="{30E57D06-8640-46AA-A8AA-BDA71C19CB17}"/>
          </ac:spMkLst>
        </pc:spChg>
      </pc:sldChg>
      <pc:sldChg chg="addSp delSp modSp add">
        <pc:chgData name="Bart Ooms" userId="525d59db-22cd-4a77-9803-d16a32e2dc0f" providerId="ADAL" clId="{330DD72D-1C2E-4D26-BFBC-CF621C42564A}" dt="2020-01-11T11:08:43.215" v="567" actId="167"/>
        <pc:sldMkLst>
          <pc:docMk/>
          <pc:sldMk cId="2862566452" sldId="350"/>
        </pc:sldMkLst>
        <pc:spChg chg="mod">
          <ac:chgData name="Bart Ooms" userId="525d59db-22cd-4a77-9803-d16a32e2dc0f" providerId="ADAL" clId="{330DD72D-1C2E-4D26-BFBC-CF621C42564A}" dt="2020-01-11T11:01:13.969" v="553" actId="20577"/>
          <ac:spMkLst>
            <pc:docMk/>
            <pc:sldMk cId="2862566452" sldId="350"/>
            <ac:spMk id="2" creationId="{EE0126BC-3416-6540-925C-685433F4C85D}"/>
          </ac:spMkLst>
        </pc:spChg>
        <pc:spChg chg="del mod">
          <ac:chgData name="Bart Ooms" userId="525d59db-22cd-4a77-9803-d16a32e2dc0f" providerId="ADAL" clId="{330DD72D-1C2E-4D26-BFBC-CF621C42564A}" dt="2020-01-11T11:02:44.009" v="565" actId="478"/>
          <ac:spMkLst>
            <pc:docMk/>
            <pc:sldMk cId="2862566452" sldId="350"/>
            <ac:spMk id="8" creationId="{30E57D06-8640-46AA-A8AA-BDA71C19CB17}"/>
          </ac:spMkLst>
        </pc:spChg>
        <pc:picChg chg="add mod ord">
          <ac:chgData name="Bart Ooms" userId="525d59db-22cd-4a77-9803-d16a32e2dc0f" providerId="ADAL" clId="{330DD72D-1C2E-4D26-BFBC-CF621C42564A}" dt="2020-01-11T11:08:43.215" v="567" actId="167"/>
          <ac:picMkLst>
            <pc:docMk/>
            <pc:sldMk cId="2862566452" sldId="350"/>
            <ac:picMk id="4" creationId="{4971C1D6-E411-4EE7-B664-A0C6A24507CF}"/>
          </ac:picMkLst>
        </pc:picChg>
      </pc:sldChg>
      <pc:sldChg chg="delSp modSp add ord">
        <pc:chgData name="Bart Ooms" userId="525d59db-22cd-4a77-9803-d16a32e2dc0f" providerId="ADAL" clId="{330DD72D-1C2E-4D26-BFBC-CF621C42564A}" dt="2020-01-11T11:11:13.599" v="660" actId="1076"/>
        <pc:sldMkLst>
          <pc:docMk/>
          <pc:sldMk cId="523648716" sldId="351"/>
        </pc:sldMkLst>
        <pc:spChg chg="mod">
          <ac:chgData name="Bart Ooms" userId="525d59db-22cd-4a77-9803-d16a32e2dc0f" providerId="ADAL" clId="{330DD72D-1C2E-4D26-BFBC-CF621C42564A}" dt="2020-01-11T11:09:50.466" v="579" actId="6549"/>
          <ac:spMkLst>
            <pc:docMk/>
            <pc:sldMk cId="523648716" sldId="351"/>
            <ac:spMk id="2" creationId="{EE0126BC-3416-6540-925C-685433F4C85D}"/>
          </ac:spMkLst>
        </pc:spChg>
        <pc:spChg chg="mod">
          <ac:chgData name="Bart Ooms" userId="525d59db-22cd-4a77-9803-d16a32e2dc0f" providerId="ADAL" clId="{330DD72D-1C2E-4D26-BFBC-CF621C42564A}" dt="2020-01-11T11:11:13.599" v="660" actId="1076"/>
          <ac:spMkLst>
            <pc:docMk/>
            <pc:sldMk cId="523648716" sldId="351"/>
            <ac:spMk id="7" creationId="{CD33E34B-D775-4658-97A5-12ECA65F5175}"/>
          </ac:spMkLst>
        </pc:spChg>
        <pc:spChg chg="del">
          <ac:chgData name="Bart Ooms" userId="525d59db-22cd-4a77-9803-d16a32e2dc0f" providerId="ADAL" clId="{330DD72D-1C2E-4D26-BFBC-CF621C42564A}" dt="2020-01-11T11:10:15.600" v="638" actId="478"/>
          <ac:spMkLst>
            <pc:docMk/>
            <pc:sldMk cId="523648716" sldId="351"/>
            <ac:spMk id="8" creationId="{30E57D06-8640-46AA-A8AA-BDA71C19CB17}"/>
          </ac:spMkLst>
        </pc:spChg>
        <pc:picChg chg="del">
          <ac:chgData name="Bart Ooms" userId="525d59db-22cd-4a77-9803-d16a32e2dc0f" providerId="ADAL" clId="{330DD72D-1C2E-4D26-BFBC-CF621C42564A}" dt="2020-01-11T11:10:21.303" v="651" actId="478"/>
          <ac:picMkLst>
            <pc:docMk/>
            <pc:sldMk cId="523648716" sldId="351"/>
            <ac:picMk id="1026" creationId="{CF403DDA-2A96-4FEB-A5D7-44F0BBE85086}"/>
          </ac:picMkLst>
        </pc:picChg>
      </pc:sldChg>
      <pc:sldChg chg="addSp delSp modSp add">
        <pc:chgData name="Bart Ooms" userId="525d59db-22cd-4a77-9803-d16a32e2dc0f" providerId="ADAL" clId="{330DD72D-1C2E-4D26-BFBC-CF621C42564A}" dt="2020-01-11T11:12:13.015" v="670" actId="14100"/>
        <pc:sldMkLst>
          <pc:docMk/>
          <pc:sldMk cId="2800798076" sldId="352"/>
        </pc:sldMkLst>
        <pc:spChg chg="del">
          <ac:chgData name="Bart Ooms" userId="525d59db-22cd-4a77-9803-d16a32e2dc0f" providerId="ADAL" clId="{330DD72D-1C2E-4D26-BFBC-CF621C42564A}" dt="2020-01-11T11:12:03.481" v="666" actId="478"/>
          <ac:spMkLst>
            <pc:docMk/>
            <pc:sldMk cId="2800798076" sldId="352"/>
            <ac:spMk id="2" creationId="{EE0126BC-3416-6540-925C-685433F4C85D}"/>
          </ac:spMkLst>
        </pc:spChg>
        <pc:spChg chg="add del mod">
          <ac:chgData name="Bart Ooms" userId="525d59db-22cd-4a77-9803-d16a32e2dc0f" providerId="ADAL" clId="{330DD72D-1C2E-4D26-BFBC-CF621C42564A}" dt="2020-01-11T11:12:06.479" v="667" actId="478"/>
          <ac:spMkLst>
            <pc:docMk/>
            <pc:sldMk cId="2800798076" sldId="352"/>
            <ac:spMk id="4" creationId="{476F724E-611C-44DC-B278-8E529A4AB477}"/>
          </ac:spMkLst>
        </pc:spChg>
        <pc:spChg chg="del">
          <ac:chgData name="Bart Ooms" userId="525d59db-22cd-4a77-9803-d16a32e2dc0f" providerId="ADAL" clId="{330DD72D-1C2E-4D26-BFBC-CF621C42564A}" dt="2020-01-11T11:11:32.584" v="662" actId="478"/>
          <ac:spMkLst>
            <pc:docMk/>
            <pc:sldMk cId="2800798076" sldId="352"/>
            <ac:spMk id="7" creationId="{CD33E34B-D775-4658-97A5-12ECA65F5175}"/>
          </ac:spMkLst>
        </pc:spChg>
        <pc:picChg chg="add mod">
          <ac:chgData name="Bart Ooms" userId="525d59db-22cd-4a77-9803-d16a32e2dc0f" providerId="ADAL" clId="{330DD72D-1C2E-4D26-BFBC-CF621C42564A}" dt="2020-01-11T11:12:13.015" v="670" actId="14100"/>
          <ac:picMkLst>
            <pc:docMk/>
            <pc:sldMk cId="2800798076" sldId="352"/>
            <ac:picMk id="2050" creationId="{769DE6C1-18C0-4EBC-8A15-B1587A839C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301"/>
            <a:ext cx="8218967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4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kel titel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226B26-9032-4A44-9457-60468ADA7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0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00A7B5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58016A7C-3813-4BBA-AD3E-FAD060DEF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784000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72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761" y="274319"/>
            <a:ext cx="1146047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3200"/>
            </a:lvl1pPr>
            <a:lvl2pPr>
              <a:spcBef>
                <a:spcPts val="0"/>
              </a:spcBef>
              <a:buSzPct val="99224"/>
              <a:defRPr sz="3200"/>
            </a:lvl2pPr>
            <a:lvl3pPr>
              <a:spcBef>
                <a:spcPts val="0"/>
              </a:spcBef>
              <a:buSzPct val="99224"/>
              <a:defRPr sz="3200"/>
            </a:lvl3pPr>
            <a:lvl4pPr>
              <a:spcBef>
                <a:spcPts val="0"/>
              </a:spcBef>
              <a:buSzPct val="99224"/>
              <a:defRPr sz="3200"/>
            </a:lvl4pPr>
            <a:lvl5pPr>
              <a:spcBef>
                <a:spcPts val="0"/>
              </a:spcBef>
              <a:buSzPct val="99224"/>
              <a:defRPr sz="3200"/>
            </a:lvl5pPr>
            <a:lvl6pPr>
              <a:spcBef>
                <a:spcPts val="0"/>
              </a:spcBef>
              <a:buSzPct val="99224"/>
              <a:defRPr sz="3200"/>
            </a:lvl6pPr>
            <a:lvl7pPr>
              <a:spcBef>
                <a:spcPts val="0"/>
              </a:spcBef>
              <a:buSzPct val="99224"/>
              <a:defRPr sz="3200"/>
            </a:lvl7pPr>
            <a:lvl8pPr>
              <a:spcBef>
                <a:spcPts val="0"/>
              </a:spcBef>
              <a:buSzPct val="99224"/>
              <a:defRPr sz="3200"/>
            </a:lvl8pPr>
            <a:lvl9pPr>
              <a:spcBef>
                <a:spcPts val="0"/>
              </a:spcBef>
              <a:buSzPct val="99224"/>
              <a:defRPr sz="3200"/>
            </a:lvl9pPr>
          </a:lstStyle>
          <a:p>
            <a:r>
              <a:rPr lang="nl-NL" smtClean="0"/>
              <a:t>Klik om de stijl te bewerken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5761" y="1645919"/>
            <a:ext cx="11460479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000"/>
            </a:lvl1pPr>
            <a:lvl2pPr>
              <a:spcBef>
                <a:spcPts val="0"/>
              </a:spcBef>
              <a:buSzPct val="98765"/>
              <a:defRPr sz="2000"/>
            </a:lvl2pPr>
            <a:lvl3pPr>
              <a:spcBef>
                <a:spcPts val="0"/>
              </a:spcBef>
              <a:buSzPct val="98765"/>
              <a:defRPr sz="2000"/>
            </a:lvl3pPr>
            <a:lvl4pPr>
              <a:spcBef>
                <a:spcPts val="0"/>
              </a:spcBef>
              <a:buSzPct val="98765"/>
              <a:defRPr sz="2000"/>
            </a:lvl4pPr>
            <a:lvl5pPr>
              <a:spcBef>
                <a:spcPts val="0"/>
              </a:spcBef>
              <a:buSzPct val="98765"/>
              <a:defRPr sz="2000"/>
            </a:lvl5pPr>
            <a:lvl6pPr>
              <a:spcBef>
                <a:spcPts val="0"/>
              </a:spcBef>
              <a:buSzPct val="98765"/>
              <a:defRPr sz="2000"/>
            </a:lvl6pPr>
            <a:lvl7pPr>
              <a:spcBef>
                <a:spcPts val="0"/>
              </a:spcBef>
              <a:buSzPct val="98765"/>
              <a:defRPr sz="2000"/>
            </a:lvl7pPr>
            <a:lvl8pPr>
              <a:spcBef>
                <a:spcPts val="0"/>
              </a:spcBef>
              <a:buSzPct val="98765"/>
              <a:defRPr sz="2000"/>
            </a:lvl8pPr>
            <a:lvl9pPr>
              <a:spcBef>
                <a:spcPts val="0"/>
              </a:spcBef>
              <a:buSzPct val="98765"/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291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301"/>
            <a:ext cx="8733453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1" y="2051301"/>
            <a:ext cx="1639079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0797198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2028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2028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9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301"/>
            <a:ext cx="8481527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55" y="2051301"/>
            <a:ext cx="1751046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512634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56" y="2051301"/>
            <a:ext cx="1527544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latin typeface="Arial Black" panose="020B0A04020102020204" pitchFamily="34" charset="0"/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00A7B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smtClean="0"/>
              <a:t>Klik om het opmaakprofiel van de modelondertitel te bewerken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45203848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3200" kern="1200" baseline="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10955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4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10955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2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1301"/>
            <a:ext cx="8714792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3" y="2051301"/>
            <a:ext cx="1611087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1733169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38947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1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38947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301"/>
            <a:ext cx="8210939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2051301"/>
            <a:ext cx="1741715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771208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306957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2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306957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3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301"/>
            <a:ext cx="7751135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1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29" y="2051301"/>
            <a:ext cx="1633871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6184927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kel titel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670E4027-9918-4FA2-90F2-A8D3FCC9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79" y="6296769"/>
            <a:ext cx="1529805" cy="45323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5"/>
          <a:stretch/>
        </p:blipFill>
        <p:spPr>
          <a:xfrm>
            <a:off x="10837378" y="2175937"/>
            <a:ext cx="1357732" cy="26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76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8C93B2A6-1DCD-419C-A54E-A3F84027A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79" y="6296769"/>
            <a:ext cx="1529805" cy="45323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5"/>
          <a:stretch/>
        </p:blipFill>
        <p:spPr>
          <a:xfrm>
            <a:off x="10837378" y="2175937"/>
            <a:ext cx="1357732" cy="26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21805" cy="86563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8"/>
          <a:stretch/>
        </p:blipFill>
        <p:spPr>
          <a:xfrm>
            <a:off x="10763697" y="2789071"/>
            <a:ext cx="1422084" cy="27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0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431000"/>
            <a:ext cx="12192000" cy="54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90B11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48590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A5414C07-C552-49D0-A91D-7B4A74171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21805" cy="8656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8"/>
          <a:stretch/>
        </p:blipFill>
        <p:spPr>
          <a:xfrm>
            <a:off x="10763697" y="2789071"/>
            <a:ext cx="1422084" cy="27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6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rgbClr val="90B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dirty="0">
              <a:highlight>
                <a:srgbClr val="90B117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48590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A5414C07-C552-49D0-A91D-7B4A74171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921805" cy="8656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8"/>
          <a:stretch/>
        </p:blipFill>
        <p:spPr>
          <a:xfrm>
            <a:off x="10763697" y="2789071"/>
            <a:ext cx="1422084" cy="27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314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1301"/>
            <a:ext cx="8406882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69" y="2051301"/>
            <a:ext cx="1685732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08000"/>
            <a:ext cx="9408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4149235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882963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00A7B5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784000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6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 flipV="1">
            <a:off x="0" y="1368000"/>
            <a:ext cx="12192000" cy="54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0"/>
            <a:ext cx="9408000" cy="180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000" y="3708000"/>
            <a:ext cx="9408000" cy="9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4000" y="5040000"/>
            <a:ext cx="6672000" cy="1152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52000"/>
            <a:ext cx="2882963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368000"/>
            <a:ext cx="5181600" cy="4752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00" y="1368000"/>
            <a:ext cx="5181600" cy="4752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B5A0E30C-04C8-4D83-B7CD-C59393510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men: content met kop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0" i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340000"/>
            <a:ext cx="5157787" cy="3780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01" y="1368000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0" i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01" y="2340000"/>
            <a:ext cx="5183188" cy="37800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E530EFDB-45BA-40ED-9E25-2A5FA57F8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4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men: conten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19667" y="1368000"/>
            <a:ext cx="6336000" cy="4752000"/>
          </a:xfrm>
        </p:spPr>
        <p:txBody>
          <a:bodyPr/>
          <a:lstStyle>
            <a:lvl1pPr>
              <a:defRPr sz="2600" baseline="0"/>
            </a:lvl1pPr>
            <a:lvl2pPr>
              <a:defRPr sz="23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0000" y="1368000"/>
            <a:ext cx="4032000" cy="475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AF48D668-26DB-450E-8666-784E4EAB2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368000"/>
            <a:ext cx="3456000" cy="4752000"/>
          </a:xfrm>
        </p:spPr>
        <p:txBody>
          <a:bodyPr/>
          <a:lstStyle>
            <a:lvl1pPr marL="324000" indent="-324000">
              <a:defRPr sz="2300" baseline="0"/>
            </a:lvl1pPr>
            <a:lvl2pPr marL="648000" indent="-324000">
              <a:defRPr sz="2000" baseline="0"/>
            </a:lvl2pPr>
            <a:lvl3pPr marL="954000" indent="-306000">
              <a:defRPr/>
            </a:lvl3pPr>
            <a:lvl4pPr marL="1242000" indent="-288000">
              <a:defRPr/>
            </a:lvl4pPr>
            <a:lvl5pPr marL="1530000" indent="-288000"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000" y="1368000"/>
            <a:ext cx="3456000" cy="4752000"/>
          </a:xfrm>
        </p:spPr>
        <p:txBody>
          <a:bodyPr/>
          <a:lstStyle>
            <a:lvl1pPr marL="324000" indent="-324000">
              <a:defRPr sz="2300" baseline="0"/>
            </a:lvl1pPr>
            <a:lvl2pPr marL="648000" indent="-324000">
              <a:defRPr sz="2000" baseline="0"/>
            </a:lvl2pPr>
            <a:lvl3pPr marL="954000" indent="-306000">
              <a:defRPr/>
            </a:lvl3pPr>
            <a:lvl4pPr marL="1242000" indent="-288000">
              <a:defRPr/>
            </a:lvl4pPr>
            <a:lvl5pPr marL="1530000" indent="-288000"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016000" y="1368000"/>
            <a:ext cx="3456000" cy="4752000"/>
          </a:xfrm>
        </p:spPr>
        <p:txBody>
          <a:bodyPr/>
          <a:lstStyle>
            <a:lvl1pPr>
              <a:defRPr sz="2300" baseline="0"/>
            </a:lvl1pPr>
            <a:lvl2pPr>
              <a:defRPr sz="2000"/>
            </a:lvl2pPr>
            <a:lvl3pPr marL="954000" indent="-306000">
              <a:defRPr/>
            </a:lvl3pPr>
            <a:lvl4pPr marL="1242000" indent="-288000">
              <a:defRPr/>
            </a:lvl4pPr>
            <a:lvl5pPr marL="1530000" indent="-288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08AD85FC-4025-4471-9642-857CC8FF4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07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footer en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67999"/>
            <a:ext cx="12192000" cy="475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3162E609-E8D6-49B6-AE99-A1B8BF6DA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0" y="6340772"/>
            <a:ext cx="139564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9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9FBA432-103B-4848-9ADC-898CB8757D01}" type="datetimeFigureOut">
              <a:rPr lang="en-GB" smtClean="0"/>
              <a:pPr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44F2B4F-89FA-4798-9C87-D7FA4C3992B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0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227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70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47" userDrawn="1">
          <p15:clr>
            <a:srgbClr val="F26B43"/>
          </p15:clr>
        </p15:guide>
        <p15:guide id="3" pos="45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27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3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47" userDrawn="1">
          <p15:clr>
            <a:srgbClr val="F26B43"/>
          </p15:clr>
        </p15:guide>
        <p15:guide id="3" pos="45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27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21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47" userDrawn="1">
          <p15:clr>
            <a:srgbClr val="F26B43"/>
          </p15:clr>
        </p15:guide>
        <p15:guide id="3" pos="45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27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88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47" userDrawn="1">
          <p15:clr>
            <a:srgbClr val="F26B43"/>
          </p15:clr>
        </p15:guide>
        <p15:guide id="3" pos="45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27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9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6" r:id="rId3"/>
    <p:sldLayoutId id="2147483707" r:id="rId4"/>
    <p:sldLayoutId id="2147483696" r:id="rId5"/>
    <p:sldLayoutId id="2147483697" r:id="rId6"/>
    <p:sldLayoutId id="214748370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47" userDrawn="1">
          <p15:clr>
            <a:srgbClr val="F26B43"/>
          </p15:clr>
        </p15:guide>
        <p15:guide id="3" pos="45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27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-1"/>
            <a:ext cx="10752000" cy="12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752000" cy="47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00" y="6408000"/>
            <a:ext cx="120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00"/>
            <a:ext cx="5280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ctr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08000"/>
            <a:ext cx="816000" cy="342000"/>
          </a:xfrm>
          <a:prstGeom prst="rect">
            <a:avLst/>
          </a:prstGeom>
        </p:spPr>
        <p:txBody>
          <a:bodyPr vert="horz" lIns="0" tIns="0" rIns="0" bIns="108000" rtlCol="0" anchor="b" anchorCtr="0"/>
          <a:lstStyle>
            <a:lvl1pPr algn="l"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1ACE742-2724-43C1-9227-F69772B7FC11}" type="slidenum">
              <a:rPr lang="nl-BE" smtClean="0"/>
              <a:pPr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4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62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47" userDrawn="1">
          <p15:clr>
            <a:srgbClr val="F26B43"/>
          </p15:clr>
        </p15:guide>
        <p15:guide id="3" pos="45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27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jpeg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408000" cy="258912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Introduction to </a:t>
            </a:r>
            <a:br>
              <a:rPr lang="nl-BE" dirty="0" smtClean="0"/>
            </a:br>
            <a:r>
              <a:rPr lang="nl-BE" dirty="0" smtClean="0"/>
              <a:t>eTwinning </a:t>
            </a:r>
            <a:br>
              <a:rPr lang="nl-BE" dirty="0" smtClean="0"/>
            </a:br>
            <a:r>
              <a:rPr lang="nl-BE" dirty="0" smtClean="0"/>
              <a:t>and our project</a:t>
            </a:r>
            <a:br>
              <a:rPr lang="nl-BE" dirty="0" smtClean="0"/>
            </a:br>
            <a:r>
              <a:rPr lang="nl-BE" dirty="0" smtClean="0"/>
              <a:t>‘Let’s interACT’</a:t>
            </a:r>
            <a:endParaRPr lang="nl-BE" dirty="0"/>
          </a:p>
        </p:txBody>
      </p:sp>
      <p:pic>
        <p:nvPicPr>
          <p:cNvPr id="3074" name="Picture 2" descr="eTwinning: de gemeenschap voor scholen in Eu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182" y="637463"/>
            <a:ext cx="4101737" cy="2444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pic>
        <p:nvPicPr>
          <p:cNvPr id="8" name="Tijdelijke aanduiding voor inhoud 7" descr="kaart met l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053599"/>
            <a:ext cx="6922154" cy="5196843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158445" y="1658981"/>
            <a:ext cx="3331029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Students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can</a:t>
            </a:r>
            <a:r>
              <a:rPr lang="nl-BE" b="1" dirty="0" smtClean="0">
                <a:solidFill>
                  <a:srgbClr val="FF0000"/>
                </a:solidFill>
              </a:rPr>
              <a:t> …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err="1" smtClean="0">
                <a:solidFill>
                  <a:srgbClr val="FF0000"/>
                </a:solidFill>
              </a:rPr>
              <a:t>communicate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with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get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know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other’s</a:t>
            </a:r>
            <a:r>
              <a:rPr lang="nl-BE" b="1" dirty="0" smtClean="0">
                <a:solidFill>
                  <a:srgbClr val="FF0000"/>
                </a:solidFill>
              </a:rPr>
              <a:t> environment.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show </a:t>
            </a:r>
            <a:r>
              <a:rPr lang="nl-BE" b="1" dirty="0" err="1" smtClean="0">
                <a:solidFill>
                  <a:srgbClr val="FF0000"/>
                </a:solidFill>
              </a:rPr>
              <a:t>presentations</a:t>
            </a:r>
            <a:r>
              <a:rPr lang="nl-BE" b="1" dirty="0" smtClean="0">
                <a:solidFill>
                  <a:srgbClr val="FF0000"/>
                </a:solidFill>
              </a:rPr>
              <a:t> and project </a:t>
            </a:r>
            <a:r>
              <a:rPr lang="nl-BE" b="1" dirty="0" err="1" smtClean="0">
                <a:solidFill>
                  <a:srgbClr val="FF0000"/>
                </a:solidFill>
              </a:rPr>
              <a:t>material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develop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their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English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pic>
        <p:nvPicPr>
          <p:cNvPr id="8" name="Tijdelijke aanduiding voor inhoud 7" descr="kaart met l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053599"/>
            <a:ext cx="6922154" cy="5196843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158445" y="1266688"/>
            <a:ext cx="3331029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Students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can</a:t>
            </a:r>
            <a:r>
              <a:rPr lang="nl-BE" b="1" dirty="0" smtClean="0">
                <a:solidFill>
                  <a:srgbClr val="FF0000"/>
                </a:solidFill>
              </a:rPr>
              <a:t> …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err="1" smtClean="0">
                <a:solidFill>
                  <a:srgbClr val="FF0000"/>
                </a:solidFill>
              </a:rPr>
              <a:t>communicate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with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get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know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other’s</a:t>
            </a:r>
            <a:r>
              <a:rPr lang="nl-BE" b="1" dirty="0" smtClean="0">
                <a:solidFill>
                  <a:srgbClr val="FF0000"/>
                </a:solidFill>
              </a:rPr>
              <a:t> environment.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show </a:t>
            </a:r>
            <a:r>
              <a:rPr lang="nl-BE" b="1" dirty="0" err="1" smtClean="0">
                <a:solidFill>
                  <a:srgbClr val="FF0000"/>
                </a:solidFill>
              </a:rPr>
              <a:t>presentations</a:t>
            </a:r>
            <a:r>
              <a:rPr lang="nl-BE" b="1" dirty="0" smtClean="0">
                <a:solidFill>
                  <a:srgbClr val="FF0000"/>
                </a:solidFill>
              </a:rPr>
              <a:t> and project </a:t>
            </a:r>
            <a:r>
              <a:rPr lang="nl-BE" b="1" dirty="0" err="1" smtClean="0">
                <a:solidFill>
                  <a:srgbClr val="FF0000"/>
                </a:solidFill>
              </a:rPr>
              <a:t>material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develop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their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English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collaborate with their peers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>
                <a:solidFill>
                  <a:srgbClr val="FF0000"/>
                </a:solidFill>
              </a:rPr>
              <a:t>c</a:t>
            </a:r>
            <a:r>
              <a:rPr lang="nl-BE" b="1" dirty="0" smtClean="0">
                <a:solidFill>
                  <a:srgbClr val="FF0000"/>
                </a:solidFill>
              </a:rPr>
              <a:t>reate a short film together</a:t>
            </a:r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626881"/>
            <a:ext cx="5554091" cy="304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twinspace.etwinning.net/files/collabspace/6/66/366/118366/images/bb754b862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47" y="1154977"/>
            <a:ext cx="3212991" cy="24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uede ser una imagen de una o varias personas e in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41" y="931650"/>
            <a:ext cx="5565544" cy="26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Talentenuur eTwinning – Middenschool H.Hartinstitu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6728" y="3732053"/>
            <a:ext cx="3914502" cy="2935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sp>
        <p:nvSpPr>
          <p:cNvPr id="64514" name="AutoShape 2" descr="https://web.whatsapp.com/pp?e=https%3A%2F%2Fpps.whatsapp.net%2Fv%2Ft61.24694-24%2F117119940_1168063606910116_4452987823353015586_n.jpg%3Foh%3Dd3991f4a73e24250dd79209efac9808a%26oe%3D5F3C9DDD&amp;t=l&amp;u=32477062174-1596097419%40g.us&amp;i=1596276452&amp;n=93WAAwS1%2F%2B79UIDMuN8PJIChp7mJyqPdKvZrPN5Ofqo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91444"/>
            <a:ext cx="94107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087821"/>
            <a:ext cx="10752000" cy="5032179"/>
          </a:xfrm>
        </p:spPr>
        <p:txBody>
          <a:bodyPr/>
          <a:lstStyle/>
          <a:p>
            <a:r>
              <a:rPr lang="en-US" dirty="0" smtClean="0"/>
              <a:t>During the project, you will … </a:t>
            </a:r>
          </a:p>
          <a:p>
            <a:pPr lvl="1"/>
            <a:r>
              <a:rPr lang="en-US" dirty="0" smtClean="0"/>
              <a:t>meet </a:t>
            </a:r>
            <a:r>
              <a:rPr lang="en-US" dirty="0" smtClean="0">
                <a:solidFill>
                  <a:srgbClr val="FF0000"/>
                </a:solidFill>
              </a:rPr>
              <a:t>foreign</a:t>
            </a:r>
            <a:r>
              <a:rPr lang="en-US" dirty="0" smtClean="0"/>
              <a:t> peers;</a:t>
            </a:r>
          </a:p>
          <a:p>
            <a:pPr lvl="1"/>
            <a:r>
              <a:rPr lang="en-US" dirty="0" smtClean="0"/>
              <a:t>develop a </a:t>
            </a:r>
            <a:r>
              <a:rPr lang="en-US" dirty="0" smtClean="0">
                <a:solidFill>
                  <a:srgbClr val="FF0000"/>
                </a:solidFill>
              </a:rPr>
              <a:t>logo</a:t>
            </a:r>
            <a:r>
              <a:rPr lang="en-US" dirty="0" smtClean="0"/>
              <a:t> for the project;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introduce</a:t>
            </a:r>
            <a:r>
              <a:rPr lang="en-US" dirty="0" smtClean="0"/>
              <a:t> yourself through emails, video messages and presentations; </a:t>
            </a:r>
          </a:p>
          <a:p>
            <a:pPr lvl="1"/>
            <a:r>
              <a:rPr lang="en-US" dirty="0" smtClean="0"/>
              <a:t>get to know each other's </a:t>
            </a:r>
            <a:r>
              <a:rPr lang="en-US" dirty="0" smtClean="0">
                <a:solidFill>
                  <a:srgbClr val="FF0000"/>
                </a:solidFill>
              </a:rPr>
              <a:t>culture</a:t>
            </a:r>
            <a:r>
              <a:rPr lang="en-US" dirty="0" smtClean="0"/>
              <a:t>: place of residence, school, country, famous people, typical holidays, national dishes, etc.; 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 tools;</a:t>
            </a:r>
          </a:p>
          <a:p>
            <a:pPr lvl="1"/>
            <a:r>
              <a:rPr lang="en-US" dirty="0" smtClean="0"/>
              <a:t>improve your </a:t>
            </a:r>
            <a:r>
              <a:rPr lang="en-US" dirty="0" smtClean="0">
                <a:solidFill>
                  <a:srgbClr val="FF0000"/>
                </a:solidFill>
              </a:rPr>
              <a:t>English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make your </a:t>
            </a:r>
            <a:r>
              <a:rPr lang="en-US" dirty="0" smtClean="0">
                <a:solidFill>
                  <a:srgbClr val="FF0000"/>
                </a:solidFill>
              </a:rPr>
              <a:t>dreams</a:t>
            </a:r>
            <a:r>
              <a:rPr lang="en-US" dirty="0" smtClean="0"/>
              <a:t> known: job, travel, relationship, home, ... </a:t>
            </a:r>
            <a:r>
              <a:rPr lang="en-US" dirty="0" smtClean="0"/>
              <a:t>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reate</a:t>
            </a:r>
            <a:r>
              <a:rPr lang="en-US" dirty="0" smtClean="0"/>
              <a:t> a short film/ play or advert together</a:t>
            </a:r>
            <a:endParaRPr lang="en-US" dirty="0" smtClean="0"/>
          </a:p>
          <a:p>
            <a:pPr lvl="1"/>
            <a:r>
              <a:rPr lang="en-US" dirty="0" smtClean="0"/>
              <a:t>send each other a (digital) </a:t>
            </a:r>
            <a:r>
              <a:rPr lang="en-US" dirty="0" smtClean="0">
                <a:solidFill>
                  <a:srgbClr val="FF0000"/>
                </a:solidFill>
              </a:rPr>
              <a:t>thank you card</a:t>
            </a:r>
            <a:r>
              <a:rPr lang="en-US" dirty="0" smtClean="0"/>
              <a:t>.</a:t>
            </a:r>
            <a:endParaRPr lang="nl-BE" dirty="0"/>
          </a:p>
        </p:txBody>
      </p:sp>
      <p:pic>
        <p:nvPicPr>
          <p:cNvPr id="5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" y="5655976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pic>
        <p:nvPicPr>
          <p:cNvPr id="13" name="Tijdelijke aanduiding voor inhoud 12" descr="kaar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1405731"/>
            <a:ext cx="6048375" cy="4676775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pic>
        <p:nvPicPr>
          <p:cNvPr id="63492" name="Picture 4" descr="https://live.etwinning.net/files/live/galleries/school/7/67/067/220067/aafdf06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67" y="1417621"/>
            <a:ext cx="3162390" cy="2370607"/>
          </a:xfrm>
          <a:prstGeom prst="rect">
            <a:avLst/>
          </a:prstGeom>
          <a:noFill/>
        </p:spPr>
      </p:pic>
      <p:cxnSp>
        <p:nvCxnSpPr>
          <p:cNvPr id="16" name="Rechte verbindingslijn met pijl 15"/>
          <p:cNvCxnSpPr/>
          <p:nvPr/>
        </p:nvCxnSpPr>
        <p:spPr>
          <a:xfrm>
            <a:off x="3422469" y="3317966"/>
            <a:ext cx="2116182" cy="1201783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91885" y="3892732"/>
            <a:ext cx="2560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Istituto</a:t>
            </a:r>
            <a:r>
              <a:rPr lang="nl-BE" dirty="0" smtClean="0"/>
              <a:t> </a:t>
            </a:r>
            <a:r>
              <a:rPr lang="nl-BE" dirty="0" err="1" smtClean="0"/>
              <a:t>Comprensivo</a:t>
            </a:r>
            <a:r>
              <a:rPr lang="nl-BE" dirty="0" smtClean="0"/>
              <a:t> </a:t>
            </a:r>
            <a:r>
              <a:rPr lang="nl-BE" dirty="0" err="1" smtClean="0"/>
              <a:t>di</a:t>
            </a:r>
            <a:r>
              <a:rPr lang="nl-BE" dirty="0" smtClean="0"/>
              <a:t> </a:t>
            </a:r>
            <a:r>
              <a:rPr lang="nl-BE" dirty="0" err="1" smtClean="0"/>
              <a:t>Fagnano</a:t>
            </a:r>
            <a:r>
              <a:rPr lang="nl-BE" dirty="0" smtClean="0"/>
              <a:t> </a:t>
            </a:r>
            <a:r>
              <a:rPr lang="nl-BE" dirty="0" err="1" smtClean="0"/>
              <a:t>Olona</a:t>
            </a:r>
            <a:endParaRPr lang="nl-B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3" y="5513945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pic>
        <p:nvPicPr>
          <p:cNvPr id="13" name="Tijdelijke aanduiding voor inhoud 12" descr="kaar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1405731"/>
            <a:ext cx="6048375" cy="4676775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pic>
        <p:nvPicPr>
          <p:cNvPr id="63492" name="Picture 4" descr="https://live.etwinning.net/files/live/galleries/school/7/67/067/220067/aafdf06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67" y="1417621"/>
            <a:ext cx="3162390" cy="2370607"/>
          </a:xfrm>
          <a:prstGeom prst="rect">
            <a:avLst/>
          </a:prstGeom>
          <a:noFill/>
        </p:spPr>
      </p:pic>
      <p:cxnSp>
        <p:nvCxnSpPr>
          <p:cNvPr id="16" name="Rechte verbindingslijn met pijl 15"/>
          <p:cNvCxnSpPr/>
          <p:nvPr/>
        </p:nvCxnSpPr>
        <p:spPr>
          <a:xfrm>
            <a:off x="3422469" y="3317966"/>
            <a:ext cx="2116182" cy="1201783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10800000" flipV="1">
            <a:off x="5708470" y="3526970"/>
            <a:ext cx="2338251" cy="1162595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391885" y="3892732"/>
            <a:ext cx="2560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Istituto</a:t>
            </a:r>
            <a:r>
              <a:rPr lang="nl-BE" dirty="0" smtClean="0"/>
              <a:t> </a:t>
            </a:r>
            <a:r>
              <a:rPr lang="nl-BE" dirty="0" err="1" smtClean="0"/>
              <a:t>Comprensivo</a:t>
            </a:r>
            <a:r>
              <a:rPr lang="nl-BE" dirty="0" smtClean="0"/>
              <a:t> </a:t>
            </a:r>
            <a:r>
              <a:rPr lang="nl-BE" dirty="0" err="1" smtClean="0"/>
              <a:t>di</a:t>
            </a:r>
            <a:r>
              <a:rPr lang="nl-BE" dirty="0" smtClean="0"/>
              <a:t> </a:t>
            </a:r>
            <a:r>
              <a:rPr lang="nl-BE" dirty="0" err="1" smtClean="0"/>
              <a:t>Fagnano</a:t>
            </a:r>
            <a:r>
              <a:rPr lang="nl-BE" dirty="0" smtClean="0"/>
              <a:t> </a:t>
            </a:r>
            <a:r>
              <a:rPr lang="nl-BE" dirty="0" err="1" smtClean="0"/>
              <a:t>Olona</a:t>
            </a:r>
            <a:endParaRPr lang="nl-BE" dirty="0"/>
          </a:p>
        </p:txBody>
      </p:sp>
      <p:sp>
        <p:nvSpPr>
          <p:cNvPr id="25" name="Tekstvak 24"/>
          <p:cNvSpPr txBox="1"/>
          <p:nvPr/>
        </p:nvSpPr>
        <p:spPr>
          <a:xfrm>
            <a:off x="8094617" y="4175761"/>
            <a:ext cx="25603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Istituto Comprensivo </a:t>
            </a:r>
            <a:r>
              <a:rPr lang="nl-BE" dirty="0" smtClean="0"/>
              <a:t>Luigi Pirandello di </a:t>
            </a:r>
            <a:r>
              <a:rPr lang="nl-BE" dirty="0" smtClean="0"/>
              <a:t>Fonte Nuova</a:t>
            </a:r>
            <a:endParaRPr lang="nl-B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2" y="5513945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Retro della Scuola Secondaria di I gr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4149388"/>
            <a:ext cx="10080000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tro della Scuola Secondaria di I gra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22" y="1191196"/>
            <a:ext cx="3462709" cy="25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pic>
        <p:nvPicPr>
          <p:cNvPr id="13" name="Tijdelijke aanduiding voor inhoud 12" descr="kaar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1405731"/>
            <a:ext cx="6048375" cy="4676775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cxnSp>
        <p:nvCxnSpPr>
          <p:cNvPr id="16" name="Rechte verbindingslijn met pijl 15"/>
          <p:cNvCxnSpPr/>
          <p:nvPr/>
        </p:nvCxnSpPr>
        <p:spPr>
          <a:xfrm rot="16200000" flipH="1">
            <a:off x="3259184" y="4082143"/>
            <a:ext cx="1254033" cy="61395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391885" y="3892732"/>
            <a:ext cx="2560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Colegio</a:t>
            </a:r>
            <a:r>
              <a:rPr lang="nl-BE" dirty="0" smtClean="0"/>
              <a:t> La </a:t>
            </a:r>
            <a:r>
              <a:rPr lang="nl-BE" dirty="0" err="1" smtClean="0"/>
              <a:t>Encarnacion</a:t>
            </a:r>
            <a:r>
              <a:rPr lang="nl-BE" dirty="0" smtClean="0"/>
              <a:t> </a:t>
            </a:r>
            <a:r>
              <a:rPr lang="nl-BE" dirty="0" err="1" smtClean="0"/>
              <a:t>Villena</a:t>
            </a:r>
            <a:endParaRPr lang="nl-BE" dirty="0"/>
          </a:p>
        </p:txBody>
      </p:sp>
      <p:pic>
        <p:nvPicPr>
          <p:cNvPr id="67586" name="Picture 2" descr="Conferencia sobre desarrollo embrionario y cáncer en el colegio L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832" y="1436915"/>
            <a:ext cx="3674371" cy="232518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46073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Let’s interACT</a:t>
            </a:r>
            <a:endParaRPr lang="nl-BE" dirty="0"/>
          </a:p>
        </p:txBody>
      </p:sp>
      <p:pic>
        <p:nvPicPr>
          <p:cNvPr id="13" name="Tijdelijke aanduiding voor inhoud 12" descr="kaar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1405731"/>
            <a:ext cx="6048375" cy="4676775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cxnSp>
        <p:nvCxnSpPr>
          <p:cNvPr id="16" name="Rechte verbindingslijn met pijl 15"/>
          <p:cNvCxnSpPr/>
          <p:nvPr/>
        </p:nvCxnSpPr>
        <p:spPr>
          <a:xfrm rot="16200000" flipH="1">
            <a:off x="3259184" y="4082143"/>
            <a:ext cx="1254033" cy="61395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10800000" flipV="1">
            <a:off x="4389124" y="3683725"/>
            <a:ext cx="3357151" cy="1188719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391885" y="3892732"/>
            <a:ext cx="2560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Colegio</a:t>
            </a:r>
            <a:r>
              <a:rPr lang="nl-BE" dirty="0" smtClean="0"/>
              <a:t> La </a:t>
            </a:r>
            <a:r>
              <a:rPr lang="nl-BE" dirty="0" err="1" smtClean="0"/>
              <a:t>Encarnacion</a:t>
            </a:r>
            <a:r>
              <a:rPr lang="nl-BE" dirty="0" smtClean="0"/>
              <a:t> </a:t>
            </a:r>
            <a:r>
              <a:rPr lang="nl-BE" dirty="0" err="1" smtClean="0"/>
              <a:t>Villena</a:t>
            </a:r>
            <a:endParaRPr lang="nl-BE" dirty="0"/>
          </a:p>
        </p:txBody>
      </p:sp>
      <p:sp>
        <p:nvSpPr>
          <p:cNvPr id="25" name="Tekstvak 24"/>
          <p:cNvSpPr txBox="1"/>
          <p:nvPr/>
        </p:nvSpPr>
        <p:spPr>
          <a:xfrm>
            <a:off x="8264434" y="3888378"/>
            <a:ext cx="25603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Colegio</a:t>
            </a:r>
            <a:r>
              <a:rPr lang="nl-BE" dirty="0" smtClean="0"/>
              <a:t> </a:t>
            </a:r>
            <a:r>
              <a:rPr lang="nl-BE" dirty="0" err="1" smtClean="0"/>
              <a:t>Sagrado</a:t>
            </a:r>
            <a:r>
              <a:rPr lang="nl-BE" dirty="0" smtClean="0"/>
              <a:t> </a:t>
            </a:r>
            <a:r>
              <a:rPr lang="nl-BE" dirty="0" err="1" smtClean="0"/>
              <a:t>Corazon</a:t>
            </a:r>
            <a:r>
              <a:rPr lang="nl-BE" dirty="0" smtClean="0"/>
              <a:t> </a:t>
            </a:r>
            <a:r>
              <a:rPr lang="nl-BE" dirty="0" err="1" smtClean="0"/>
              <a:t>Quart</a:t>
            </a:r>
            <a:r>
              <a:rPr lang="nl-BE" dirty="0" smtClean="0"/>
              <a:t> de </a:t>
            </a:r>
            <a:r>
              <a:rPr lang="nl-BE" dirty="0" err="1" smtClean="0"/>
              <a:t>Poblet</a:t>
            </a:r>
            <a:endParaRPr lang="nl-BE" dirty="0"/>
          </a:p>
        </p:txBody>
      </p:sp>
      <p:pic>
        <p:nvPicPr>
          <p:cNvPr id="67586" name="Picture 2" descr="Conferencia sobre desarrollo embrionario y cáncer en el colegio L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832" y="1436915"/>
            <a:ext cx="3674371" cy="2325188"/>
          </a:xfrm>
          <a:prstGeom prst="rect">
            <a:avLst/>
          </a:prstGeom>
          <a:noFill/>
        </p:spPr>
      </p:pic>
      <p:pic>
        <p:nvPicPr>
          <p:cNvPr id="67588" name="Picture 4" descr="CONTACTO - Colegio Sagrado Corazó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2031" y="1421797"/>
            <a:ext cx="3471671" cy="236643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3" y="5513945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pic>
        <p:nvPicPr>
          <p:cNvPr id="13" name="Tijdelijke aanduiding voor inhoud 12" descr="kaar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1405731"/>
            <a:ext cx="6048375" cy="4676775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cxnSp>
        <p:nvCxnSpPr>
          <p:cNvPr id="20" name="Rechte verbindingslijn met pijl 19"/>
          <p:cNvCxnSpPr/>
          <p:nvPr/>
        </p:nvCxnSpPr>
        <p:spPr>
          <a:xfrm rot="10800000" flipV="1">
            <a:off x="4950823" y="3187335"/>
            <a:ext cx="2442756" cy="574767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238308" y="3705498"/>
            <a:ext cx="25603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Sancta</a:t>
            </a:r>
            <a:r>
              <a:rPr lang="nl-BE" dirty="0" smtClean="0"/>
              <a:t> Maria </a:t>
            </a:r>
            <a:r>
              <a:rPr lang="nl-BE" dirty="0" err="1" smtClean="0"/>
              <a:t>Kasterlee</a:t>
            </a:r>
            <a:endParaRPr lang="nl-BE" dirty="0"/>
          </a:p>
        </p:txBody>
      </p:sp>
      <p:pic>
        <p:nvPicPr>
          <p:cNvPr id="68610" name="Picture 2" descr="Kogeka - Sancta Maria Kasterlee · SM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399" y="1365233"/>
            <a:ext cx="3515087" cy="214200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513945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0" name="Picture 2" descr="eTwinning animation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1" y="1510448"/>
            <a:ext cx="8676528" cy="4880548"/>
          </a:xfrm>
          <a:prstGeom prst="rect">
            <a:avLst/>
          </a:prstGeom>
          <a:noFill/>
        </p:spPr>
      </p:pic>
      <p:pic>
        <p:nvPicPr>
          <p:cNvPr id="6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Let’s interACT</a:t>
            </a:r>
            <a:endParaRPr lang="nl-BE" dirty="0"/>
          </a:p>
        </p:txBody>
      </p:sp>
      <p:pic>
        <p:nvPicPr>
          <p:cNvPr id="13" name="Tijdelijke aanduiding voor inhoud 12" descr="kaar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1405731"/>
            <a:ext cx="6048375" cy="4676775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2238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  <p:cxnSp>
        <p:nvCxnSpPr>
          <p:cNvPr id="20" name="Rechte verbindingslijn met pijl 19"/>
          <p:cNvCxnSpPr/>
          <p:nvPr/>
        </p:nvCxnSpPr>
        <p:spPr>
          <a:xfrm rot="10800000" flipV="1">
            <a:off x="4950823" y="3187335"/>
            <a:ext cx="2442756" cy="574767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238308" y="3705498"/>
            <a:ext cx="25603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Sancta</a:t>
            </a:r>
            <a:r>
              <a:rPr lang="nl-BE" dirty="0" smtClean="0"/>
              <a:t> Maria </a:t>
            </a:r>
            <a:r>
              <a:rPr lang="nl-BE" dirty="0" err="1" smtClean="0"/>
              <a:t>Kasterlee</a:t>
            </a:r>
            <a:endParaRPr lang="nl-BE" dirty="0"/>
          </a:p>
        </p:txBody>
      </p:sp>
      <p:pic>
        <p:nvPicPr>
          <p:cNvPr id="68610" name="Picture 2" descr="Kogeka - Sancta Maria Kasterlee · SM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399" y="1365233"/>
            <a:ext cx="3515087" cy="214200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513945"/>
            <a:ext cx="1827924" cy="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8" y="1365233"/>
            <a:ext cx="2743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vak 24"/>
          <p:cNvSpPr txBox="1"/>
          <p:nvPr/>
        </p:nvSpPr>
        <p:spPr>
          <a:xfrm>
            <a:off x="460375" y="3773949"/>
            <a:ext cx="25603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Yomra   Merkez Ortaokulu</a:t>
            </a:r>
            <a:endParaRPr lang="nl-BE" dirty="0"/>
          </a:p>
        </p:txBody>
      </p:sp>
      <p:cxnSp>
        <p:nvCxnSpPr>
          <p:cNvPr id="16" name="Rechte verbindingslijn met pijl 19"/>
          <p:cNvCxnSpPr/>
          <p:nvPr/>
        </p:nvCxnSpPr>
        <p:spPr>
          <a:xfrm>
            <a:off x="3020695" y="4256690"/>
            <a:ext cx="4814767" cy="646386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120" y="924789"/>
            <a:ext cx="9408000" cy="1800000"/>
          </a:xfrm>
        </p:spPr>
        <p:txBody>
          <a:bodyPr/>
          <a:lstStyle/>
          <a:p>
            <a:r>
              <a:rPr lang="nl-BE" dirty="0" smtClean="0"/>
              <a:t>Have a </a:t>
            </a:r>
            <a:r>
              <a:rPr lang="nl-BE" dirty="0" err="1" smtClean="0"/>
              <a:t>nice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847" y="3051746"/>
            <a:ext cx="5643094" cy="3174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4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0" name="Picture 2" descr="eTwinning animation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1" y="1510448"/>
            <a:ext cx="8676528" cy="488054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92777" y="1802673"/>
            <a:ext cx="333102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More </a:t>
            </a:r>
            <a:r>
              <a:rPr lang="nl-BE" b="1" dirty="0" err="1" smtClean="0">
                <a:solidFill>
                  <a:srgbClr val="FF0000"/>
                </a:solidFill>
              </a:rPr>
              <a:t>than</a:t>
            </a:r>
            <a:r>
              <a:rPr lang="nl-BE" b="1" dirty="0" smtClean="0">
                <a:solidFill>
                  <a:srgbClr val="FF0000"/>
                </a:solidFill>
              </a:rPr>
              <a:t> 800.000 </a:t>
            </a:r>
            <a:r>
              <a:rPr lang="nl-BE" b="1" dirty="0" err="1" smtClean="0">
                <a:solidFill>
                  <a:srgbClr val="FF0000"/>
                </a:solidFill>
              </a:rPr>
              <a:t>teachers</a:t>
            </a:r>
            <a:endParaRPr lang="nl-BE" b="1" dirty="0" smtClean="0">
              <a:solidFill>
                <a:srgbClr val="FF0000"/>
              </a:solidFill>
            </a:endParaRPr>
          </a:p>
          <a:p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0" name="Picture 2" descr="eTwinning animation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1" y="1510448"/>
            <a:ext cx="8676528" cy="488054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92777" y="1802673"/>
            <a:ext cx="333102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More </a:t>
            </a:r>
            <a:r>
              <a:rPr lang="nl-BE" b="1" dirty="0" err="1" smtClean="0">
                <a:solidFill>
                  <a:srgbClr val="FF0000"/>
                </a:solidFill>
              </a:rPr>
              <a:t>than</a:t>
            </a:r>
            <a:r>
              <a:rPr lang="nl-BE" b="1" dirty="0" smtClean="0">
                <a:solidFill>
                  <a:srgbClr val="FF0000"/>
                </a:solidFill>
              </a:rPr>
              <a:t> 800.000 </a:t>
            </a:r>
            <a:r>
              <a:rPr lang="nl-BE" b="1" dirty="0" err="1" smtClean="0">
                <a:solidFill>
                  <a:srgbClr val="FF0000"/>
                </a:solidFill>
              </a:rPr>
              <a:t>teachers</a:t>
            </a:r>
            <a:endParaRPr lang="nl-BE" b="1" dirty="0" smtClean="0">
              <a:solidFill>
                <a:srgbClr val="FF0000"/>
              </a:solidFill>
            </a:endParaRP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smtClean="0">
                <a:solidFill>
                  <a:srgbClr val="FF0000"/>
                </a:solidFill>
              </a:rPr>
              <a:t>More </a:t>
            </a:r>
            <a:r>
              <a:rPr lang="nl-BE" b="1" dirty="0" err="1" smtClean="0">
                <a:solidFill>
                  <a:srgbClr val="FF0000"/>
                </a:solidFill>
              </a:rPr>
              <a:t>than</a:t>
            </a:r>
            <a:r>
              <a:rPr lang="nl-BE" b="1" dirty="0" smtClean="0">
                <a:solidFill>
                  <a:srgbClr val="FF0000"/>
                </a:solidFill>
              </a:rPr>
              <a:t> 200.000 schools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0" name="Picture 2" descr="eTwinning animation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1" y="1510448"/>
            <a:ext cx="8676528" cy="488054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92777" y="1802673"/>
            <a:ext cx="333102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More </a:t>
            </a:r>
            <a:r>
              <a:rPr lang="nl-BE" b="1" dirty="0" err="1" smtClean="0">
                <a:solidFill>
                  <a:srgbClr val="FF0000"/>
                </a:solidFill>
              </a:rPr>
              <a:t>than</a:t>
            </a:r>
            <a:r>
              <a:rPr lang="nl-BE" b="1" dirty="0" smtClean="0">
                <a:solidFill>
                  <a:srgbClr val="FF0000"/>
                </a:solidFill>
              </a:rPr>
              <a:t> 800.000 </a:t>
            </a:r>
            <a:r>
              <a:rPr lang="nl-BE" b="1" dirty="0" err="1" smtClean="0">
                <a:solidFill>
                  <a:srgbClr val="FF0000"/>
                </a:solidFill>
              </a:rPr>
              <a:t>teachers</a:t>
            </a:r>
            <a:endParaRPr lang="nl-BE" b="1" dirty="0" smtClean="0">
              <a:solidFill>
                <a:srgbClr val="FF0000"/>
              </a:solidFill>
            </a:endParaRP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smtClean="0">
                <a:solidFill>
                  <a:srgbClr val="FF0000"/>
                </a:solidFill>
              </a:rPr>
              <a:t>More </a:t>
            </a:r>
            <a:r>
              <a:rPr lang="nl-BE" b="1" dirty="0" err="1" smtClean="0">
                <a:solidFill>
                  <a:srgbClr val="FF0000"/>
                </a:solidFill>
              </a:rPr>
              <a:t>than</a:t>
            </a:r>
            <a:r>
              <a:rPr lang="nl-BE" b="1" dirty="0" smtClean="0">
                <a:solidFill>
                  <a:srgbClr val="FF0000"/>
                </a:solidFill>
              </a:rPr>
              <a:t> 200.000 schools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smtClean="0">
                <a:solidFill>
                  <a:srgbClr val="FF0000"/>
                </a:solidFill>
              </a:rPr>
              <a:t>More </a:t>
            </a:r>
            <a:r>
              <a:rPr lang="nl-BE" b="1" dirty="0" err="1" smtClean="0">
                <a:solidFill>
                  <a:srgbClr val="FF0000"/>
                </a:solidFill>
              </a:rPr>
              <a:t>than</a:t>
            </a:r>
            <a:r>
              <a:rPr lang="nl-BE" b="1" dirty="0" smtClean="0">
                <a:solidFill>
                  <a:srgbClr val="FF0000"/>
                </a:solidFill>
              </a:rPr>
              <a:t> 100.000 </a:t>
            </a:r>
            <a:r>
              <a:rPr lang="nl-BE" b="1" dirty="0" err="1" smtClean="0">
                <a:solidFill>
                  <a:srgbClr val="FF0000"/>
                </a:solidFill>
              </a:rPr>
              <a:t>projects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pic>
        <p:nvPicPr>
          <p:cNvPr id="8" name="Tijdelijke aanduiding voor inhoud 7" descr="kaart met l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053599"/>
            <a:ext cx="6922154" cy="5196843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158445" y="1658981"/>
            <a:ext cx="333102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Students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can</a:t>
            </a:r>
            <a:r>
              <a:rPr lang="nl-BE" b="1" dirty="0" smtClean="0">
                <a:solidFill>
                  <a:srgbClr val="FF0000"/>
                </a:solidFill>
              </a:rPr>
              <a:t> …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10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pic>
        <p:nvPicPr>
          <p:cNvPr id="8" name="Tijdelijke aanduiding voor inhoud 7" descr="kaart met l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053599"/>
            <a:ext cx="6922154" cy="5196843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158445" y="1658981"/>
            <a:ext cx="333102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Students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can</a:t>
            </a:r>
            <a:r>
              <a:rPr lang="nl-BE" b="1" dirty="0" smtClean="0">
                <a:solidFill>
                  <a:srgbClr val="FF0000"/>
                </a:solidFill>
              </a:rPr>
              <a:t> …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err="1" smtClean="0">
                <a:solidFill>
                  <a:srgbClr val="FF0000"/>
                </a:solidFill>
              </a:rPr>
              <a:t>communicate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with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pic>
        <p:nvPicPr>
          <p:cNvPr id="8" name="Tijdelijke aanduiding voor inhoud 7" descr="kaart met l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053599"/>
            <a:ext cx="6922154" cy="5196843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158445" y="1658981"/>
            <a:ext cx="333102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Students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can</a:t>
            </a:r>
            <a:r>
              <a:rPr lang="nl-BE" b="1" dirty="0" smtClean="0">
                <a:solidFill>
                  <a:srgbClr val="FF0000"/>
                </a:solidFill>
              </a:rPr>
              <a:t> …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err="1" smtClean="0">
                <a:solidFill>
                  <a:srgbClr val="FF0000"/>
                </a:solidFill>
              </a:rPr>
              <a:t>communicate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with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get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know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other’s</a:t>
            </a:r>
            <a:r>
              <a:rPr lang="nl-BE" b="1" dirty="0" smtClean="0">
                <a:solidFill>
                  <a:srgbClr val="FF0000"/>
                </a:solidFill>
              </a:rPr>
              <a:t> environment.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eTwinning</a:t>
            </a:r>
            <a:endParaRPr lang="nl-BE" dirty="0"/>
          </a:p>
        </p:txBody>
      </p:sp>
      <p:pic>
        <p:nvPicPr>
          <p:cNvPr id="8" name="Tijdelijke aanduiding voor inhoud 7" descr="kaart met l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2" y="1053599"/>
            <a:ext cx="6922154" cy="5196843"/>
          </a:xfrm>
        </p:spPr>
      </p:pic>
      <p:sp>
        <p:nvSpPr>
          <p:cNvPr id="3074" name="AutoShape 2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" name="AutoShape 4" descr="Producten - Smar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158445" y="1658981"/>
            <a:ext cx="333102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Students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can</a:t>
            </a:r>
            <a:r>
              <a:rPr lang="nl-BE" b="1" dirty="0" smtClean="0">
                <a:solidFill>
                  <a:srgbClr val="FF0000"/>
                </a:solidFill>
              </a:rPr>
              <a:t> …</a:t>
            </a:r>
          </a:p>
          <a:p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err="1" smtClean="0">
                <a:solidFill>
                  <a:srgbClr val="FF0000"/>
                </a:solidFill>
              </a:rPr>
              <a:t>communicate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with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get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know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other’s</a:t>
            </a:r>
            <a:r>
              <a:rPr lang="nl-BE" b="1" dirty="0" smtClean="0">
                <a:solidFill>
                  <a:srgbClr val="FF0000"/>
                </a:solidFill>
              </a:rPr>
              <a:t> environment.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nl-BE" b="1" dirty="0" smtClean="0">
                <a:solidFill>
                  <a:srgbClr val="FF0000"/>
                </a:solidFill>
              </a:rPr>
              <a:t> show </a:t>
            </a:r>
            <a:r>
              <a:rPr lang="nl-BE" b="1" dirty="0" err="1" smtClean="0">
                <a:solidFill>
                  <a:srgbClr val="FF0000"/>
                </a:solidFill>
              </a:rPr>
              <a:t>presentations</a:t>
            </a:r>
            <a:r>
              <a:rPr lang="nl-BE" b="1" dirty="0" smtClean="0">
                <a:solidFill>
                  <a:srgbClr val="FF0000"/>
                </a:solidFill>
              </a:rPr>
              <a:t> and project </a:t>
            </a:r>
            <a:r>
              <a:rPr lang="nl-BE" b="1" dirty="0" err="1" smtClean="0">
                <a:solidFill>
                  <a:srgbClr val="FF0000"/>
                </a:solidFill>
              </a:rPr>
              <a:t>material</a:t>
            </a:r>
            <a:r>
              <a:rPr lang="nl-BE" b="1" dirty="0" smtClean="0">
                <a:solidFill>
                  <a:srgbClr val="FF0000"/>
                </a:solidFill>
              </a:rPr>
              <a:t> to </a:t>
            </a:r>
            <a:r>
              <a:rPr lang="nl-BE" b="1" dirty="0" err="1" smtClean="0">
                <a:solidFill>
                  <a:srgbClr val="FF0000"/>
                </a:solidFill>
              </a:rPr>
              <a:t>each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other</a:t>
            </a:r>
            <a:r>
              <a:rPr lang="nl-BE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nl-BE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4" descr="eTwinning: de gemeenschap voor scholen in Eu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885" y="209005"/>
            <a:ext cx="1883115" cy="10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SMK_16_9_v2020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8674557F-9E73-4FF3-AAC6-3FB5F2A6BFA3}"/>
    </a:ext>
  </a:extLst>
</a:theme>
</file>

<file path=ppt/theme/theme2.xml><?xml version="1.0" encoding="utf-8"?>
<a:theme xmlns:a="http://schemas.openxmlformats.org/drawingml/2006/main" name="Sint Aloysius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CF2B0C7A-F88B-431A-85EF-FADB2F568783}"/>
    </a:ext>
  </a:extLst>
</a:theme>
</file>

<file path=ppt/theme/theme3.xml><?xml version="1.0" encoding="utf-8"?>
<a:theme xmlns:a="http://schemas.openxmlformats.org/drawingml/2006/main" name="Sint Dimpna School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22B55A7D-2FF5-4D10-8B9A-9BECA1F83621}"/>
    </a:ext>
  </a:extLst>
</a:theme>
</file>

<file path=ppt/theme/theme4.xml><?xml version="1.0" encoding="utf-8"?>
<a:theme xmlns:a="http://schemas.openxmlformats.org/drawingml/2006/main" name="Sint Dimpna College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DC78C28F-18CF-425E-8030-EB18F5EDDFDF}"/>
    </a:ext>
  </a:extLst>
</a:theme>
</file>

<file path=ppt/theme/theme5.xml><?xml version="1.0" encoding="utf-8"?>
<a:theme xmlns:a="http://schemas.openxmlformats.org/drawingml/2006/main" name="Sint Jozef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31BE2912-9D42-424A-A395-8100411CE480}"/>
    </a:ext>
  </a:extLst>
</a:theme>
</file>

<file path=ppt/theme/theme6.xml><?xml version="1.0" encoding="utf-8"?>
<a:theme xmlns:a="http://schemas.openxmlformats.org/drawingml/2006/main" name="Sancta Maria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D3C05668-20A9-49BA-9576-FE39617F3062}"/>
    </a:ext>
  </a:extLst>
</a:theme>
</file>

<file path=ppt/theme/theme7.xml><?xml version="1.0" encoding="utf-8"?>
<a:theme xmlns:a="http://schemas.openxmlformats.org/drawingml/2006/main" name="Sint Maria">
  <a:themeElements>
    <a:clrScheme name="Kogeka_kleurenpalet_MS-Office">
      <a:dk1>
        <a:sysClr val="windowText" lastClr="000000"/>
      </a:dk1>
      <a:lt1>
        <a:sysClr val="window" lastClr="FFFFFF"/>
      </a:lt1>
      <a:dk2>
        <a:srgbClr val="0C505D"/>
      </a:dk2>
      <a:lt2>
        <a:srgbClr val="A7A8AA"/>
      </a:lt2>
      <a:accent1>
        <a:srgbClr val="A3137B"/>
      </a:accent1>
      <a:accent2>
        <a:srgbClr val="F2A900"/>
      </a:accent2>
      <a:accent3>
        <a:srgbClr val="E66208"/>
      </a:accent3>
      <a:accent4>
        <a:srgbClr val="AF1615"/>
      </a:accent4>
      <a:accent5>
        <a:srgbClr val="007788"/>
      </a:accent5>
      <a:accent6>
        <a:srgbClr val="90B117"/>
      </a:accent6>
      <a:hlink>
        <a:srgbClr val="00A7B5"/>
      </a:hlink>
      <a:folHlink>
        <a:srgbClr val="E6007A"/>
      </a:folHlink>
    </a:clrScheme>
    <a:fontScheme name="Kogeka_MS-OfficeTypo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gePPT-16-9_v2020" id="{A39F5B0B-8562-4217-A45E-E007423FAA82}" vid="{E3B0839D-9F21-4658-B704-839F72E901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5051D68ED424084D04DAB60A5482F" ma:contentTypeVersion="11" ma:contentTypeDescription="Create a new document." ma:contentTypeScope="" ma:versionID="afe8e50f12fd9a55eb5d2029d267d7b2">
  <xsd:schema xmlns:xsd="http://www.w3.org/2001/XMLSchema" xmlns:xs="http://www.w3.org/2001/XMLSchema" xmlns:p="http://schemas.microsoft.com/office/2006/metadata/properties" xmlns:ns3="c1ae07d4-6c48-46ec-b226-22271e739a7b" xmlns:ns4="7177884d-6def-45a7-857b-8f6ddb27ba1c" targetNamespace="http://schemas.microsoft.com/office/2006/metadata/properties" ma:root="true" ma:fieldsID="065760976253ccfbaded0fd4e4fec01a" ns3:_="" ns4:_="">
    <xsd:import namespace="c1ae07d4-6c48-46ec-b226-22271e739a7b"/>
    <xsd:import namespace="7177884d-6def-45a7-857b-8f6ddb27ba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e07d4-6c48-46ec-b226-22271e739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7884d-6def-45a7-857b-8f6ddb27ba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5317F-1F58-4F7F-B73C-753BD7F9B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6A315-067C-4498-B084-34E0345E9F85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177884d-6def-45a7-857b-8f6ddb27ba1c"/>
    <ds:schemaRef ds:uri="http://purl.org/dc/terms/"/>
    <ds:schemaRef ds:uri="c1ae07d4-6c48-46ec-b226-22271e739a7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FF01CB-741F-4AD1-BEF2-1F9939E82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e07d4-6c48-46ec-b226-22271e739a7b"/>
    <ds:schemaRef ds:uri="7177884d-6def-45a7-857b-8f6ddb27b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SMK_16_9_v2020</Template>
  <TotalTime>784</TotalTime>
  <Words>345</Words>
  <Application>Microsoft Office PowerPoint</Application>
  <PresentationFormat>Personalizado</PresentationFormat>
  <Paragraphs>89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Powerpoint SMK_16_9_v2020</vt:lpstr>
      <vt:lpstr>Sint Aloysius</vt:lpstr>
      <vt:lpstr>Sint Dimpna School</vt:lpstr>
      <vt:lpstr>Sint Dimpna College</vt:lpstr>
      <vt:lpstr>Sint Jozef</vt:lpstr>
      <vt:lpstr>Sancta Maria</vt:lpstr>
      <vt:lpstr>Sint Maria</vt:lpstr>
      <vt:lpstr>Introduction to  eTwinning  and our project ‘Let’s interACT’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Introduction on eTwinning</vt:lpstr>
      <vt:lpstr>Let’s interACT</vt:lpstr>
      <vt:lpstr>Let’s interACT</vt:lpstr>
      <vt:lpstr>Let’s interACT</vt:lpstr>
      <vt:lpstr>Let’s interACT</vt:lpstr>
      <vt:lpstr>Let’s interACT</vt:lpstr>
      <vt:lpstr>Let’s interACT</vt:lpstr>
      <vt:lpstr>Let’s interACT</vt:lpstr>
      <vt:lpstr>Let’s interACT</vt:lpstr>
      <vt:lpstr>Have a nice eTwinning!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39: Feit en mening</dc:title>
  <dc:creator>Windows-gebruiker</dc:creator>
  <dc:description>Versie1.0_20-07-2017</dc:description>
  <cp:lastModifiedBy>Nereida Colomer Esteve</cp:lastModifiedBy>
  <cp:revision>33</cp:revision>
  <dcterms:created xsi:type="dcterms:W3CDTF">2020-04-18T10:48:59Z</dcterms:created>
  <dcterms:modified xsi:type="dcterms:W3CDTF">2021-10-06T11:35:11Z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0x010100DDA5051D68ED424084D04DAB60A5482F</vt:lpwstr>
  </property>
</Properties>
</file>