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6CFCC-016C-4D0C-9E16-DDC93A899B16}" type="datetimeFigureOut">
              <a:rPr lang="hr-HR" smtClean="0"/>
              <a:t>10.01.2020.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3260B-C160-43C3-BDE5-2FF8B2480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918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6CFCC-016C-4D0C-9E16-DDC93A899B16}" type="datetimeFigureOut">
              <a:rPr lang="hr-HR" smtClean="0"/>
              <a:t>10.01.2020.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3260B-C160-43C3-BDE5-2FF8B2480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9117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6CFCC-016C-4D0C-9E16-DDC93A899B16}" type="datetimeFigureOut">
              <a:rPr lang="hr-HR" smtClean="0"/>
              <a:t>10.01.2020.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3260B-C160-43C3-BDE5-2FF8B2480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02794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6CFCC-016C-4D0C-9E16-DDC93A899B16}" type="datetimeFigureOut">
              <a:rPr lang="hr-HR" smtClean="0"/>
              <a:t>10.01.2020.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3260B-C160-43C3-BDE5-2FF8B24808F0}" type="slidenum">
              <a:rPr lang="hr-HR" smtClean="0"/>
              <a:t>‹#›</a:t>
            </a:fld>
            <a:endParaRPr lang="hr-H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7745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6CFCC-016C-4D0C-9E16-DDC93A899B16}" type="datetimeFigureOut">
              <a:rPr lang="hr-HR" smtClean="0"/>
              <a:t>10.01.2020.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3260B-C160-43C3-BDE5-2FF8B2480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08896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6CFCC-016C-4D0C-9E16-DDC93A899B16}" type="datetimeFigureOut">
              <a:rPr lang="hr-HR" smtClean="0"/>
              <a:t>10.01.2020.</a:t>
            </a:fld>
            <a:endParaRPr lang="hr-H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3260B-C160-43C3-BDE5-2FF8B2480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92825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6CFCC-016C-4D0C-9E16-DDC93A899B16}" type="datetimeFigureOut">
              <a:rPr lang="hr-HR" smtClean="0"/>
              <a:t>10.01.2020.</a:t>
            </a:fld>
            <a:endParaRPr lang="hr-H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3260B-C160-43C3-BDE5-2FF8B2480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807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6CFCC-016C-4D0C-9E16-DDC93A899B16}" type="datetimeFigureOut">
              <a:rPr lang="hr-HR" smtClean="0"/>
              <a:t>10.01.2020.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3260B-C160-43C3-BDE5-2FF8B2480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59930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6CFCC-016C-4D0C-9E16-DDC93A899B16}" type="datetimeFigureOut">
              <a:rPr lang="hr-HR" smtClean="0"/>
              <a:t>10.01.2020.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3260B-C160-43C3-BDE5-2FF8B2480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09647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6CFCC-016C-4D0C-9E16-DDC93A899B16}" type="datetimeFigureOut">
              <a:rPr lang="hr-HR" smtClean="0"/>
              <a:t>10.01.2020.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3260B-C160-43C3-BDE5-2FF8B2480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881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6CFCC-016C-4D0C-9E16-DDC93A899B16}" type="datetimeFigureOut">
              <a:rPr lang="hr-HR" smtClean="0"/>
              <a:t>10.01.2020.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3260B-C160-43C3-BDE5-2FF8B2480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48479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6CFCC-016C-4D0C-9E16-DDC93A899B16}" type="datetimeFigureOut">
              <a:rPr lang="hr-HR" smtClean="0"/>
              <a:t>10.01.2020.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3260B-C160-43C3-BDE5-2FF8B2480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06655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6CFCC-016C-4D0C-9E16-DDC93A899B16}" type="datetimeFigureOut">
              <a:rPr lang="hr-HR" smtClean="0"/>
              <a:t>10.01.2020.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3260B-C160-43C3-BDE5-2FF8B2480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03651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6CFCC-016C-4D0C-9E16-DDC93A899B16}" type="datetimeFigureOut">
              <a:rPr lang="hr-HR" smtClean="0"/>
              <a:t>10.01.2020.</a:t>
            </a:fld>
            <a:endParaRPr lang="hr-H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3260B-C160-43C3-BDE5-2FF8B2480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73234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6CFCC-016C-4D0C-9E16-DDC93A899B16}" type="datetimeFigureOut">
              <a:rPr lang="hr-HR" smtClean="0"/>
              <a:t>10.01.2020.</a:t>
            </a:fld>
            <a:endParaRPr lang="hr-H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3260B-C160-43C3-BDE5-2FF8B2480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7171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6CFCC-016C-4D0C-9E16-DDC93A899B16}" type="datetimeFigureOut">
              <a:rPr lang="hr-HR" smtClean="0"/>
              <a:t>10.01.2020.</a:t>
            </a:fld>
            <a:endParaRPr lang="hr-H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3260B-C160-43C3-BDE5-2FF8B2480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7761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6CFCC-016C-4D0C-9E16-DDC93A899B16}" type="datetimeFigureOut">
              <a:rPr lang="hr-HR" smtClean="0"/>
              <a:t>10.01.2020.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3260B-C160-43C3-BDE5-2FF8B2480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2546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016CFCC-016C-4D0C-9E16-DDC93A899B16}" type="datetimeFigureOut">
              <a:rPr lang="hr-HR" smtClean="0"/>
              <a:t>10.01.2020.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3260B-C160-43C3-BDE5-2FF8B2480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593622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8167" y="1122363"/>
            <a:ext cx="11571888" cy="2882078"/>
          </a:xfrm>
        </p:spPr>
        <p:txBody>
          <a:bodyPr>
            <a:normAutofit/>
          </a:bodyPr>
          <a:lstStyle/>
          <a:p>
            <a:r>
              <a:rPr lang="hr-HR" b="1" dirty="0" smtClean="0">
                <a:solidFill>
                  <a:schemeClr val="bg1"/>
                </a:solidFill>
              </a:rPr>
              <a:t>CROATIA</a:t>
            </a:r>
            <a:endParaRPr lang="hr-HR" b="1" dirty="0">
              <a:solidFill>
                <a:schemeClr val="bg1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61586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83171" y="1447800"/>
            <a:ext cx="8825658" cy="3329581"/>
          </a:xfrm>
        </p:spPr>
        <p:txBody>
          <a:bodyPr/>
          <a:lstStyle/>
          <a:p>
            <a:pPr algn="ctr"/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end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54954" y="6285186"/>
            <a:ext cx="10795307" cy="441434"/>
          </a:xfrm>
        </p:spPr>
        <p:txBody>
          <a:bodyPr/>
          <a:lstStyle/>
          <a:p>
            <a:pPr algn="r"/>
            <a:r>
              <a:rPr lang="hr-HR" dirty="0" err="1" smtClean="0"/>
              <a:t>Made</a:t>
            </a:r>
            <a:r>
              <a:rPr lang="hr-HR" dirty="0" smtClean="0"/>
              <a:t> </a:t>
            </a:r>
            <a:r>
              <a:rPr lang="hr-HR" dirty="0" err="1" smtClean="0"/>
              <a:t>by</a:t>
            </a:r>
            <a:r>
              <a:rPr lang="hr-HR" dirty="0" smtClean="0"/>
              <a:t>: Magdalena, MAŠA, TONI, NINO, DOROTEA, DOMINIK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02" y="472092"/>
            <a:ext cx="3587963" cy="7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35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417677"/>
            <a:ext cx="10515600" cy="1325563"/>
          </a:xfrm>
        </p:spPr>
        <p:txBody>
          <a:bodyPr/>
          <a:lstStyle/>
          <a:p>
            <a:r>
              <a:rPr lang="hr-HR" dirty="0" smtClean="0"/>
              <a:t>Croatia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hr-HR" sz="2400" dirty="0" err="1" smtClean="0"/>
              <a:t>country</a:t>
            </a:r>
            <a:r>
              <a:rPr lang="hr-HR" sz="2400" dirty="0" smtClean="0"/>
              <a:t> </a:t>
            </a:r>
            <a:r>
              <a:rPr lang="hr-HR" sz="2400" dirty="0" err="1" smtClean="0"/>
              <a:t>in</a:t>
            </a:r>
            <a:r>
              <a:rPr lang="hr-HR" sz="2400" dirty="0" smtClean="0"/>
              <a:t> Europe</a:t>
            </a:r>
          </a:p>
          <a:p>
            <a:r>
              <a:rPr lang="hr-HR" sz="2400" dirty="0" err="1"/>
              <a:t>m</a:t>
            </a:r>
            <a:r>
              <a:rPr lang="hr-HR" sz="2400" dirty="0" err="1" smtClean="0"/>
              <a:t>ember</a:t>
            </a:r>
            <a:r>
              <a:rPr lang="hr-HR" sz="2400" dirty="0" smtClean="0"/>
              <a:t> </a:t>
            </a:r>
            <a:r>
              <a:rPr lang="hr-HR" sz="2400" dirty="0" err="1" smtClean="0"/>
              <a:t>of</a:t>
            </a:r>
            <a:r>
              <a:rPr lang="hr-HR" sz="2400" dirty="0" smtClean="0"/>
              <a:t> </a:t>
            </a:r>
            <a:r>
              <a:rPr lang="hr-HR" sz="2400" dirty="0" err="1" smtClean="0"/>
              <a:t>the</a:t>
            </a:r>
            <a:r>
              <a:rPr lang="hr-HR" sz="2400" dirty="0" smtClean="0"/>
              <a:t> EU </a:t>
            </a:r>
            <a:r>
              <a:rPr lang="hr-HR" sz="2400" dirty="0" err="1" smtClean="0"/>
              <a:t>since</a:t>
            </a:r>
            <a:r>
              <a:rPr lang="hr-HR" sz="2400" dirty="0" smtClean="0"/>
              <a:t> 2013</a:t>
            </a:r>
          </a:p>
          <a:p>
            <a:r>
              <a:rPr lang="hr-HR" sz="2400" dirty="0" err="1"/>
              <a:t>s</a:t>
            </a:r>
            <a:r>
              <a:rPr lang="hr-HR" sz="2400" dirty="0" err="1" smtClean="0"/>
              <a:t>urface</a:t>
            </a:r>
            <a:r>
              <a:rPr lang="hr-HR" sz="2400" dirty="0" smtClean="0"/>
              <a:t> </a:t>
            </a:r>
            <a:r>
              <a:rPr lang="hr-HR" sz="2400" dirty="0" err="1" smtClean="0"/>
              <a:t>is</a:t>
            </a:r>
            <a:r>
              <a:rPr lang="hr-HR" sz="2400" dirty="0" smtClean="0"/>
              <a:t> 56 500 km²</a:t>
            </a:r>
          </a:p>
          <a:p>
            <a:r>
              <a:rPr lang="hr-HR" sz="2400" dirty="0" smtClean="0"/>
              <a:t> 4 </a:t>
            </a:r>
            <a:r>
              <a:rPr lang="hr-HR" sz="2400" dirty="0" err="1" smtClean="0"/>
              <a:t>ranges</a:t>
            </a:r>
            <a:r>
              <a:rPr lang="hr-HR" sz="2400" dirty="0" smtClean="0"/>
              <a:t>: </a:t>
            </a:r>
          </a:p>
          <a:p>
            <a:pPr marL="0" indent="0">
              <a:buNone/>
            </a:pPr>
            <a:r>
              <a:rPr lang="hr-HR" sz="2400" dirty="0" smtClean="0"/>
              <a:t>   </a:t>
            </a:r>
            <a:r>
              <a:rPr lang="hr-HR" sz="2400" dirty="0" err="1" smtClean="0"/>
              <a:t>hilly</a:t>
            </a:r>
            <a:r>
              <a:rPr lang="hr-HR" sz="2400" dirty="0" smtClean="0"/>
              <a:t>, </a:t>
            </a:r>
            <a:r>
              <a:rPr lang="hr-HR" sz="2400" dirty="0" err="1" smtClean="0"/>
              <a:t>lowland</a:t>
            </a:r>
            <a:r>
              <a:rPr lang="hr-HR" sz="2400" dirty="0"/>
              <a:t>,</a:t>
            </a:r>
            <a:r>
              <a:rPr lang="hr-HR" sz="2400" dirty="0" smtClean="0"/>
              <a:t> </a:t>
            </a:r>
            <a:r>
              <a:rPr lang="hr-HR" sz="2400" dirty="0" err="1" smtClean="0"/>
              <a:t>coastal</a:t>
            </a:r>
            <a:r>
              <a:rPr lang="hr-HR" sz="2400" dirty="0" smtClean="0"/>
              <a:t> </a:t>
            </a:r>
            <a:r>
              <a:rPr lang="hr-HR" sz="2400" dirty="0" err="1" smtClean="0"/>
              <a:t>and</a:t>
            </a:r>
            <a:r>
              <a:rPr lang="hr-HR" sz="2400" dirty="0" smtClean="0"/>
              <a:t> mountain </a:t>
            </a:r>
            <a:r>
              <a:rPr lang="hr-HR" sz="2400" dirty="0" err="1" smtClean="0"/>
              <a:t>range</a:t>
            </a:r>
            <a:endParaRPr lang="hr-HR" sz="2400" dirty="0" smtClean="0"/>
          </a:p>
          <a:p>
            <a:r>
              <a:rPr lang="hr-HR" sz="2400" dirty="0" smtClean="0"/>
              <a:t>Adriatic </a:t>
            </a:r>
            <a:r>
              <a:rPr lang="hr-HR" sz="2400" dirty="0" err="1" smtClean="0"/>
              <a:t>Sea</a:t>
            </a:r>
            <a:endParaRPr lang="hr-HR" sz="2400" dirty="0" smtClean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97699" y="840508"/>
            <a:ext cx="5395539" cy="525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78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54952" y="1411014"/>
            <a:ext cx="3401064" cy="564931"/>
          </a:xfrm>
        </p:spPr>
        <p:txBody>
          <a:bodyPr>
            <a:normAutofit fontScale="90000"/>
          </a:bodyPr>
          <a:lstStyle/>
          <a:p>
            <a:r>
              <a:rPr lang="hr-HR" sz="4000" dirty="0" smtClean="0"/>
              <a:t>HILLY RANGE</a:t>
            </a:r>
            <a:endParaRPr lang="hr-HR" sz="4000" dirty="0"/>
          </a:p>
        </p:txBody>
      </p:sp>
      <p:pic>
        <p:nvPicPr>
          <p:cNvPr id="9" name="Rezervirano mjesto sadržaja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9478" y="240146"/>
            <a:ext cx="5631614" cy="4756800"/>
          </a:xfrm>
          <a:prstGeom prst="rect">
            <a:avLst/>
          </a:prstGeo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154953" y="2238704"/>
            <a:ext cx="3401063" cy="378617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altLang="sr-Latn-RS" sz="2400" dirty="0" err="1"/>
              <a:t>northern</a:t>
            </a:r>
            <a:r>
              <a:rPr lang="sr-Latn-RS" altLang="sr-Latn-RS" sz="2400" dirty="0"/>
              <a:t> </a:t>
            </a:r>
            <a:r>
              <a:rPr lang="sr-Latn-RS" altLang="sr-Latn-RS" sz="2400" dirty="0" err="1"/>
              <a:t>and</a:t>
            </a:r>
            <a:r>
              <a:rPr lang="sr-Latn-RS" altLang="sr-Latn-RS" sz="2400" dirty="0"/>
              <a:t> </a:t>
            </a:r>
            <a:r>
              <a:rPr lang="sr-Latn-RS" altLang="sr-Latn-RS" sz="2400" dirty="0" err="1"/>
              <a:t>northwestern</a:t>
            </a:r>
            <a:r>
              <a:rPr lang="sr-Latn-RS" altLang="sr-Latn-RS" sz="2400" dirty="0"/>
              <a:t> </a:t>
            </a:r>
            <a:r>
              <a:rPr lang="sr-Latn-RS" altLang="sr-Latn-RS" sz="2400" dirty="0" err="1"/>
              <a:t>Croatia</a:t>
            </a:r>
            <a:r>
              <a:rPr lang="sr-Latn-RS" altLang="sr-Latn-RS" sz="24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altLang="sr-Latn-RS" sz="2400" dirty="0" err="1"/>
              <a:t>The</a:t>
            </a:r>
            <a:r>
              <a:rPr lang="sr-Latn-RS" altLang="sr-Latn-RS" sz="2400" dirty="0"/>
              <a:t> </a:t>
            </a:r>
            <a:r>
              <a:rPr lang="sr-Latn-RS" altLang="sr-Latn-RS" sz="2400" dirty="0" err="1"/>
              <a:t>main</a:t>
            </a:r>
            <a:r>
              <a:rPr lang="sr-Latn-RS" altLang="sr-Latn-RS" sz="2400" dirty="0"/>
              <a:t> </a:t>
            </a:r>
            <a:r>
              <a:rPr lang="sr-Latn-RS" altLang="sr-Latn-RS" sz="2400" dirty="0" err="1"/>
              <a:t>vegetable</a:t>
            </a:r>
            <a:r>
              <a:rPr lang="sr-Latn-RS" altLang="sr-Latn-RS" sz="2400" dirty="0"/>
              <a:t> </a:t>
            </a:r>
            <a:r>
              <a:rPr lang="sr-Latn-RS" altLang="sr-Latn-RS" sz="2400" dirty="0" err="1"/>
              <a:t>crop</a:t>
            </a:r>
            <a:r>
              <a:rPr lang="sr-Latn-RS" altLang="sr-Latn-RS" sz="2400" dirty="0"/>
              <a:t> is </a:t>
            </a:r>
            <a:r>
              <a:rPr lang="sr-Latn-RS" altLang="sr-Latn-RS" sz="2400" dirty="0" err="1"/>
              <a:t>potatoes</a:t>
            </a:r>
            <a:r>
              <a:rPr lang="sr-Latn-RS" altLang="sr-Latn-RS" sz="24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altLang="sr-Latn-RS" sz="2400" dirty="0" err="1"/>
              <a:t>horticulture</a:t>
            </a:r>
            <a:r>
              <a:rPr lang="sr-Latn-RS" altLang="sr-Latn-RS" sz="2400" dirty="0"/>
              <a:t>, </a:t>
            </a:r>
            <a:r>
              <a:rPr lang="sr-Latn-RS" altLang="sr-Latn-RS" sz="2400" dirty="0" err="1"/>
              <a:t>fruit</a:t>
            </a:r>
            <a:r>
              <a:rPr lang="sr-Latn-RS" altLang="sr-Latn-RS" sz="2400" dirty="0"/>
              <a:t> </a:t>
            </a:r>
            <a:r>
              <a:rPr lang="sr-Latn-RS" altLang="sr-Latn-RS" sz="2400" dirty="0" err="1"/>
              <a:t>growing</a:t>
            </a:r>
            <a:r>
              <a:rPr lang="sr-Latn-RS" altLang="sr-Latn-RS" sz="2400" dirty="0"/>
              <a:t> </a:t>
            </a:r>
            <a:r>
              <a:rPr lang="sr-Latn-RS" altLang="sr-Latn-RS" sz="2400" dirty="0" err="1"/>
              <a:t>and</a:t>
            </a:r>
            <a:r>
              <a:rPr lang="sr-Latn-RS" altLang="sr-Latn-RS" sz="2400" dirty="0"/>
              <a:t> </a:t>
            </a:r>
            <a:r>
              <a:rPr lang="sr-Latn-RS" altLang="sr-Latn-RS" sz="2400" dirty="0" err="1"/>
              <a:t>viticulture</a:t>
            </a:r>
            <a:r>
              <a:rPr lang="sr-Latn-RS" altLang="sr-Latn-RS" sz="2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16034">
            <a:off x="6489887" y="4089641"/>
            <a:ext cx="4540130" cy="193901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14933">
            <a:off x="4567675" y="2926108"/>
            <a:ext cx="4300682" cy="135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67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591207"/>
          </a:xfrm>
        </p:spPr>
        <p:txBody>
          <a:bodyPr>
            <a:normAutofit fontScale="90000"/>
          </a:bodyPr>
          <a:lstStyle/>
          <a:p>
            <a:r>
              <a:rPr lang="hr-HR" sz="4000" dirty="0" smtClean="0"/>
              <a:t>LOWLAND</a:t>
            </a:r>
            <a:endParaRPr lang="hr-HR" sz="4000" dirty="0"/>
          </a:p>
        </p:txBody>
      </p:sp>
      <p:pic>
        <p:nvPicPr>
          <p:cNvPr id="10" name="Rezervirano mjesto sadržaja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997809">
            <a:off x="6807489" y="811776"/>
            <a:ext cx="4876511" cy="3248975"/>
          </a:xfrm>
          <a:prstGeom prst="rect">
            <a:avLst/>
          </a:prstGeo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155362" y="2235838"/>
            <a:ext cx="3401063" cy="373362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 smtClean="0"/>
              <a:t>East </a:t>
            </a:r>
            <a:r>
              <a:rPr lang="hr-HR" sz="2400" dirty="0" err="1" smtClean="0"/>
              <a:t>of</a:t>
            </a:r>
            <a:r>
              <a:rPr lang="hr-HR" sz="2400" dirty="0" smtClean="0"/>
              <a:t> Croatia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altLang="sr-Latn-RS" sz="2400" dirty="0" err="1" smtClean="0"/>
              <a:t>mostly</a:t>
            </a:r>
            <a:r>
              <a:rPr lang="sr-Latn-RS" altLang="sr-Latn-RS" sz="2400" dirty="0" smtClean="0"/>
              <a:t> </a:t>
            </a:r>
            <a:r>
              <a:rPr lang="sr-Latn-RS" altLang="sr-Latn-RS" sz="2400" dirty="0" err="1" smtClean="0"/>
              <a:t>made</a:t>
            </a:r>
            <a:r>
              <a:rPr lang="sr-Latn-RS" altLang="sr-Latn-RS" sz="2400" dirty="0" smtClean="0"/>
              <a:t> </a:t>
            </a:r>
            <a:r>
              <a:rPr lang="sr-Latn-RS" altLang="sr-Latn-RS" sz="2400" dirty="0" err="1"/>
              <a:t>up</a:t>
            </a:r>
            <a:r>
              <a:rPr lang="sr-Latn-RS" altLang="sr-Latn-RS" sz="2400" dirty="0"/>
              <a:t> </a:t>
            </a:r>
            <a:r>
              <a:rPr lang="sr-Latn-RS" altLang="sr-Latn-RS" sz="2400" dirty="0" err="1"/>
              <a:t>of</a:t>
            </a:r>
            <a:r>
              <a:rPr lang="sr-Latn-RS" altLang="sr-Latn-RS" sz="2400" dirty="0"/>
              <a:t> </a:t>
            </a:r>
            <a:r>
              <a:rPr lang="sr-Latn-RS" altLang="sr-Latn-RS" sz="2400" dirty="0" err="1"/>
              <a:t>arable</a:t>
            </a:r>
            <a:r>
              <a:rPr lang="sr-Latn-RS" altLang="sr-Latn-RS" sz="2400" dirty="0"/>
              <a:t> </a:t>
            </a:r>
            <a:r>
              <a:rPr lang="sr-Latn-RS" altLang="sr-Latn-RS" sz="2400" dirty="0" err="1" smtClean="0"/>
              <a:t>land</a:t>
            </a:r>
            <a:endParaRPr lang="sr-Latn-RS" altLang="sr-Latn-R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pigs </a:t>
            </a:r>
            <a:r>
              <a:rPr lang="en-US" sz="2400" dirty="0"/>
              <a:t>are the most farmed, and cattle are the </a:t>
            </a:r>
            <a:r>
              <a:rPr lang="en-US" sz="2400" dirty="0" smtClean="0"/>
              <a:t>least</a:t>
            </a:r>
            <a:endParaRPr lang="hr-H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 err="1" smtClean="0"/>
              <a:t>Potatoes</a:t>
            </a:r>
            <a:r>
              <a:rPr lang="hr-HR" sz="2400" dirty="0" smtClean="0"/>
              <a:t>, </a:t>
            </a:r>
            <a:r>
              <a:rPr lang="hr-HR" sz="2400" dirty="0" err="1" smtClean="0"/>
              <a:t>pepper</a:t>
            </a:r>
            <a:r>
              <a:rPr lang="hr-HR" sz="2400" dirty="0" smtClean="0"/>
              <a:t>, </a:t>
            </a:r>
            <a:r>
              <a:rPr lang="hr-HR" sz="2400" dirty="0" err="1" smtClean="0"/>
              <a:t>tomatoes</a:t>
            </a:r>
            <a:endParaRPr lang="hr-HR" sz="2400" dirty="0" smtClean="0"/>
          </a:p>
          <a:p>
            <a:endParaRPr lang="hr-HR" sz="24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>
              <a:solidFill>
                <a:schemeClr val="bg1"/>
              </a:solidFill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09894">
            <a:off x="4873239" y="2015161"/>
            <a:ext cx="3501209" cy="2332344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49622">
            <a:off x="7166465" y="4070515"/>
            <a:ext cx="4158559" cy="277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36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29883" y="983257"/>
            <a:ext cx="3401064" cy="999836"/>
          </a:xfrm>
        </p:spPr>
        <p:txBody>
          <a:bodyPr/>
          <a:lstStyle/>
          <a:p>
            <a:r>
              <a:rPr lang="hr-HR" sz="4000" dirty="0" smtClean="0"/>
              <a:t>COASTAL</a:t>
            </a:r>
            <a:endParaRPr lang="hr-HR" sz="40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143486">
            <a:off x="6559135" y="846190"/>
            <a:ext cx="5195888" cy="2203056"/>
          </a:xfrm>
          <a:prstGeom prst="rect">
            <a:avLst/>
          </a:prstGeo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904814" y="2228656"/>
            <a:ext cx="3401063" cy="3346334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 err="1" smtClean="0"/>
              <a:t>Along</a:t>
            </a:r>
            <a:r>
              <a:rPr lang="hr-HR" sz="2400" dirty="0" smtClean="0"/>
              <a:t> </a:t>
            </a:r>
            <a:r>
              <a:rPr lang="hr-HR" sz="2400" dirty="0" err="1" smtClean="0"/>
              <a:t>the</a:t>
            </a:r>
            <a:r>
              <a:rPr lang="hr-HR" sz="2400" dirty="0" smtClean="0"/>
              <a:t>  </a:t>
            </a:r>
            <a:r>
              <a:rPr lang="hr-HR" sz="2400" dirty="0"/>
              <a:t>Adriatic </a:t>
            </a:r>
            <a:r>
              <a:rPr lang="hr-HR" sz="2400" dirty="0" err="1" smtClean="0"/>
              <a:t>Sea</a:t>
            </a:r>
            <a:endParaRPr lang="hr-H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 err="1" smtClean="0"/>
              <a:t>Three</a:t>
            </a:r>
            <a:r>
              <a:rPr lang="hr-HR" sz="2400" dirty="0"/>
              <a:t> </a:t>
            </a:r>
            <a:r>
              <a:rPr lang="hr-HR" sz="2400" dirty="0" err="1" smtClean="0"/>
              <a:t>regions</a:t>
            </a:r>
            <a:r>
              <a:rPr lang="hr-HR" sz="2400" dirty="0" smtClean="0"/>
              <a:t>: Istra, </a:t>
            </a:r>
            <a:r>
              <a:rPr lang="hr-HR" sz="2400" dirty="0" err="1" smtClean="0"/>
              <a:t>Dalmatia</a:t>
            </a:r>
            <a:r>
              <a:rPr lang="hr-HR" sz="2400" dirty="0" smtClean="0"/>
              <a:t>, Kvarner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 err="1" smtClean="0"/>
              <a:t>Tourism</a:t>
            </a:r>
            <a:r>
              <a:rPr lang="hr-HR" sz="2400" dirty="0" smtClean="0"/>
              <a:t> </a:t>
            </a:r>
            <a:r>
              <a:rPr lang="hr-HR" sz="2400" dirty="0" err="1" smtClean="0"/>
              <a:t>is</a:t>
            </a:r>
            <a:r>
              <a:rPr lang="hr-HR" sz="2400" dirty="0" smtClean="0"/>
              <a:t> </a:t>
            </a:r>
            <a:r>
              <a:rPr lang="hr-HR" sz="2400" dirty="0" err="1" smtClean="0"/>
              <a:t>the</a:t>
            </a:r>
            <a:r>
              <a:rPr lang="hr-HR" sz="2400" dirty="0" smtClean="0"/>
              <a:t> most </a:t>
            </a:r>
            <a:r>
              <a:rPr lang="hr-HR" sz="2400" dirty="0" err="1" smtClean="0"/>
              <a:t>developed</a:t>
            </a:r>
            <a:endParaRPr lang="hr-H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 err="1" smtClean="0"/>
              <a:t>Fish</a:t>
            </a:r>
            <a:r>
              <a:rPr lang="hr-HR" sz="2400" dirty="0" smtClean="0"/>
              <a:t>, citrus, </a:t>
            </a:r>
            <a:r>
              <a:rPr lang="hr-HR" sz="2400" dirty="0" err="1" smtClean="0"/>
              <a:t>olives</a:t>
            </a:r>
            <a:r>
              <a:rPr lang="hr-HR" sz="2400" dirty="0" smtClean="0"/>
              <a:t>, </a:t>
            </a:r>
            <a:r>
              <a:rPr lang="hr-HR" sz="2400" dirty="0" err="1" smtClean="0"/>
              <a:t>kiwi</a:t>
            </a:r>
            <a:r>
              <a:rPr lang="hr-HR" sz="2400" dirty="0" smtClean="0"/>
              <a:t> </a:t>
            </a:r>
            <a:r>
              <a:rPr lang="hr-HR" sz="2400" dirty="0" err="1" smtClean="0"/>
              <a:t>and</a:t>
            </a:r>
            <a:r>
              <a:rPr lang="hr-HR" sz="2400" dirty="0" smtClean="0"/>
              <a:t> </a:t>
            </a:r>
            <a:r>
              <a:rPr lang="hr-HR" sz="2400" dirty="0" err="1" smtClean="0"/>
              <a:t>figs</a:t>
            </a:r>
            <a:endParaRPr lang="hr-HR" sz="2400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5126">
            <a:off x="7258237" y="2695346"/>
            <a:ext cx="4750094" cy="273872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54066">
            <a:off x="4445432" y="1641219"/>
            <a:ext cx="4172409" cy="242871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48383">
            <a:off x="5221406" y="3846152"/>
            <a:ext cx="3038579" cy="202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55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972127"/>
          </a:xfrm>
        </p:spPr>
        <p:txBody>
          <a:bodyPr>
            <a:normAutofit fontScale="90000"/>
          </a:bodyPr>
          <a:lstStyle/>
          <a:p>
            <a:r>
              <a:rPr lang="hr-HR" dirty="0"/>
              <a:t/>
            </a:r>
            <a:br>
              <a:rPr lang="hr-HR" dirty="0"/>
            </a:br>
            <a:r>
              <a:rPr lang="hr-HR" sz="4000" dirty="0" smtClean="0"/>
              <a:t>MOUNTAIN RANGE</a:t>
            </a:r>
            <a:endParaRPr lang="hr-HR" sz="40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24338">
            <a:off x="6722209" y="748187"/>
            <a:ext cx="4879077" cy="3247110"/>
          </a:xfrm>
          <a:prstGeom prst="rect">
            <a:avLst/>
          </a:prstGeo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154953" y="2669310"/>
            <a:ext cx="3401063" cy="335557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 err="1" smtClean="0"/>
              <a:t>Two</a:t>
            </a:r>
            <a:r>
              <a:rPr lang="hr-HR" sz="2400" dirty="0" smtClean="0"/>
              <a:t> </a:t>
            </a:r>
            <a:r>
              <a:rPr lang="hr-HR" sz="2400" dirty="0" err="1" smtClean="0"/>
              <a:t>regions</a:t>
            </a:r>
            <a:r>
              <a:rPr lang="hr-HR" sz="2400" dirty="0" smtClean="0"/>
              <a:t>: Lika, Gorski kotar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 smtClean="0"/>
              <a:t>Wood </a:t>
            </a:r>
            <a:r>
              <a:rPr lang="hr-HR" sz="2400" dirty="0" err="1" smtClean="0"/>
              <a:t>industry</a:t>
            </a:r>
            <a:endParaRPr lang="hr-H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 err="1" smtClean="0"/>
              <a:t>Agriculture</a:t>
            </a:r>
            <a:r>
              <a:rPr lang="hr-HR" sz="2400" dirty="0" smtClean="0"/>
              <a:t>: </a:t>
            </a:r>
            <a:r>
              <a:rPr lang="hr-HR" sz="2400" dirty="0" err="1" smtClean="0"/>
              <a:t>patatos</a:t>
            </a:r>
            <a:r>
              <a:rPr lang="hr-HR" sz="2400" dirty="0" smtClean="0"/>
              <a:t>, </a:t>
            </a:r>
            <a:r>
              <a:rPr lang="hr-HR" sz="2400" dirty="0" err="1" smtClean="0"/>
              <a:t>cabbage</a:t>
            </a:r>
            <a:endParaRPr lang="hr-H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 err="1" smtClean="0"/>
              <a:t>lamb</a:t>
            </a:r>
            <a:endParaRPr lang="hr-H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8730">
            <a:off x="7889458" y="3728908"/>
            <a:ext cx="3626396" cy="283161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26539">
            <a:off x="4587261" y="3132477"/>
            <a:ext cx="3496285" cy="202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13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ZAGREB </a:t>
            </a:r>
            <a:br>
              <a:rPr lang="hr-HR" dirty="0" smtClean="0"/>
            </a:br>
            <a:r>
              <a:rPr lang="hr-HR" sz="2000" dirty="0" err="1" smtClean="0"/>
              <a:t>the</a:t>
            </a:r>
            <a:r>
              <a:rPr lang="hr-HR" sz="2000" dirty="0" smtClean="0"/>
              <a:t> </a:t>
            </a:r>
            <a:r>
              <a:rPr lang="hr-HR" sz="2000" dirty="0" err="1" smtClean="0"/>
              <a:t>capital</a:t>
            </a:r>
            <a:r>
              <a:rPr lang="hr-HR" sz="2000" dirty="0" smtClean="0"/>
              <a:t> </a:t>
            </a:r>
            <a:r>
              <a:rPr lang="hr-HR" sz="2000" dirty="0" err="1" smtClean="0"/>
              <a:t>city</a:t>
            </a:r>
            <a:endParaRPr lang="hr-HR" sz="2000" dirty="0"/>
          </a:p>
        </p:txBody>
      </p:sp>
      <p:sp>
        <p:nvSpPr>
          <p:cNvPr id="7" name="Rezervirano mjesto sadržaja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sz="2400" dirty="0" err="1" smtClean="0"/>
              <a:t>Melting</a:t>
            </a:r>
            <a:r>
              <a:rPr lang="hr-HR" sz="2400" dirty="0" smtClean="0"/>
              <a:t> </a:t>
            </a:r>
            <a:r>
              <a:rPr lang="hr-HR" sz="2400" dirty="0" err="1" smtClean="0"/>
              <a:t>pot</a:t>
            </a:r>
            <a:r>
              <a:rPr lang="hr-HR" sz="2400" dirty="0" smtClean="0"/>
              <a:t> for a </a:t>
            </a:r>
            <a:r>
              <a:rPr lang="hr-HR" sz="2400" dirty="0" err="1" smtClean="0"/>
              <a:t>lot</a:t>
            </a:r>
            <a:r>
              <a:rPr lang="hr-HR" sz="2400" dirty="0" smtClean="0"/>
              <a:t> </a:t>
            </a:r>
            <a:r>
              <a:rPr lang="hr-HR" sz="2400" dirty="0" err="1" smtClean="0"/>
              <a:t>of</a:t>
            </a:r>
            <a:r>
              <a:rPr lang="hr-HR" sz="2400" dirty="0" smtClean="0"/>
              <a:t> </a:t>
            </a:r>
            <a:r>
              <a:rPr lang="hr-HR" sz="2400" dirty="0" err="1" smtClean="0"/>
              <a:t>cultures</a:t>
            </a:r>
            <a:endParaRPr lang="hr-HR" sz="2400" dirty="0" smtClean="0"/>
          </a:p>
          <a:p>
            <a:r>
              <a:rPr lang="hr-HR" sz="2400" dirty="0" err="1" smtClean="0"/>
              <a:t>Turkish</a:t>
            </a:r>
            <a:r>
              <a:rPr lang="hr-HR" sz="2400" dirty="0" smtClean="0"/>
              <a:t>, </a:t>
            </a:r>
            <a:r>
              <a:rPr lang="hr-HR" sz="2400" dirty="0" err="1" smtClean="0"/>
              <a:t>japanese</a:t>
            </a:r>
            <a:r>
              <a:rPr lang="hr-HR" sz="2400" dirty="0" smtClean="0"/>
              <a:t>, </a:t>
            </a:r>
            <a:r>
              <a:rPr lang="hr-HR" sz="2400" dirty="0" err="1" smtClean="0"/>
              <a:t>chinese</a:t>
            </a:r>
            <a:r>
              <a:rPr lang="hr-HR" sz="2400" dirty="0" smtClean="0"/>
              <a:t>, </a:t>
            </a:r>
            <a:r>
              <a:rPr lang="hr-HR" sz="2400" dirty="0" err="1" smtClean="0"/>
              <a:t>lebbanese</a:t>
            </a:r>
            <a:r>
              <a:rPr lang="hr-HR" sz="2400" dirty="0" smtClean="0"/>
              <a:t>, </a:t>
            </a:r>
            <a:r>
              <a:rPr lang="hr-HR" sz="2400" dirty="0" err="1" smtClean="0"/>
              <a:t>italian</a:t>
            </a:r>
            <a:r>
              <a:rPr lang="hr-HR" sz="2400" dirty="0" smtClean="0"/>
              <a:t>…</a:t>
            </a:r>
          </a:p>
          <a:p>
            <a:r>
              <a:rPr lang="hr-HR" sz="2400" dirty="0" smtClean="0"/>
              <a:t>Croatian </a:t>
            </a:r>
            <a:r>
              <a:rPr lang="hr-HR" sz="2400" dirty="0" err="1" smtClean="0"/>
              <a:t>traditional</a:t>
            </a:r>
            <a:r>
              <a:rPr lang="hr-HR" sz="2400" dirty="0" smtClean="0"/>
              <a:t> </a:t>
            </a:r>
            <a:r>
              <a:rPr lang="hr-HR" sz="2400" dirty="0" err="1" smtClean="0"/>
              <a:t>food</a:t>
            </a:r>
            <a:r>
              <a:rPr lang="hr-HR" sz="2400" dirty="0" smtClean="0"/>
              <a:t>:</a:t>
            </a:r>
          </a:p>
          <a:p>
            <a:pPr marL="0" indent="0">
              <a:buNone/>
            </a:pPr>
            <a:r>
              <a:rPr lang="hr-HR" sz="2400" dirty="0"/>
              <a:t> </a:t>
            </a:r>
            <a:r>
              <a:rPr lang="hr-HR" sz="2400" dirty="0" smtClean="0"/>
              <a:t>    sarma</a:t>
            </a:r>
          </a:p>
          <a:p>
            <a:pPr marL="0" indent="0">
              <a:buNone/>
            </a:pPr>
            <a:r>
              <a:rPr lang="hr-HR" sz="2400" dirty="0"/>
              <a:t> </a:t>
            </a:r>
            <a:r>
              <a:rPr lang="hr-HR" sz="2400" dirty="0" smtClean="0"/>
              <a:t>    </a:t>
            </a:r>
            <a:r>
              <a:rPr lang="hr-HR" sz="2400" dirty="0" err="1" smtClean="0"/>
              <a:t>turkey</a:t>
            </a:r>
            <a:r>
              <a:rPr lang="hr-HR" sz="2400" dirty="0" smtClean="0"/>
              <a:t> </a:t>
            </a:r>
            <a:r>
              <a:rPr lang="hr-HR" sz="2400" dirty="0" err="1" smtClean="0"/>
              <a:t>and</a:t>
            </a:r>
            <a:r>
              <a:rPr lang="hr-HR" sz="2400" dirty="0" smtClean="0"/>
              <a:t> </a:t>
            </a:r>
            <a:r>
              <a:rPr lang="hr-HR" sz="2400" dirty="0" smtClean="0"/>
              <a:t>„</a:t>
            </a:r>
            <a:r>
              <a:rPr lang="hr-HR" sz="2400" dirty="0" smtClean="0"/>
              <a:t>mlinci”</a:t>
            </a:r>
            <a:endParaRPr lang="hr-HR" sz="2400" dirty="0" smtClean="0"/>
          </a:p>
          <a:p>
            <a:pPr marL="0" indent="0">
              <a:buNone/>
            </a:pPr>
            <a:r>
              <a:rPr lang="hr-HR" sz="2400" dirty="0"/>
              <a:t> </a:t>
            </a:r>
            <a:r>
              <a:rPr lang="hr-HR" sz="2400" dirty="0" smtClean="0"/>
              <a:t>    </a:t>
            </a:r>
            <a:r>
              <a:rPr lang="hr-HR" sz="2400" dirty="0" err="1" smtClean="0"/>
              <a:t>roasted</a:t>
            </a:r>
            <a:r>
              <a:rPr lang="hr-HR" sz="2400" dirty="0" smtClean="0"/>
              <a:t> </a:t>
            </a:r>
            <a:r>
              <a:rPr lang="hr-HR" sz="2400" dirty="0" err="1" smtClean="0"/>
              <a:t>veal</a:t>
            </a:r>
            <a:r>
              <a:rPr lang="hr-HR" sz="2400" dirty="0" smtClean="0"/>
              <a:t> </a:t>
            </a:r>
          </a:p>
          <a:p>
            <a:pPr marL="0" indent="0">
              <a:buNone/>
            </a:pPr>
            <a:r>
              <a:rPr lang="hr-HR" sz="2400" dirty="0"/>
              <a:t> </a:t>
            </a:r>
            <a:r>
              <a:rPr lang="hr-HR" sz="2400" dirty="0" smtClean="0"/>
              <a:t>    </a:t>
            </a:r>
            <a:r>
              <a:rPr lang="hr-HR" sz="2400" dirty="0" smtClean="0"/>
              <a:t>„štrukli”</a:t>
            </a:r>
            <a:endParaRPr lang="hr-HR" sz="2400" dirty="0" smtClean="0"/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 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 </a:t>
            </a:r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14035">
            <a:off x="4800817" y="3854154"/>
            <a:ext cx="2874851" cy="1917736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83237">
            <a:off x="7475169" y="3242438"/>
            <a:ext cx="2762250" cy="165735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40050">
            <a:off x="8625360" y="1153186"/>
            <a:ext cx="2848985" cy="231122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31950">
            <a:off x="8216275" y="5015797"/>
            <a:ext cx="2745445" cy="147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08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5400" dirty="0" smtClean="0"/>
              <a:t>OUR SCHOOL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hr-HR" sz="3200" dirty="0" smtClean="0"/>
              <a:t>OTON IVEKOVIĆ </a:t>
            </a:r>
            <a:r>
              <a:rPr lang="hr-HR" sz="3200" dirty="0" err="1" smtClean="0"/>
              <a:t>Primary</a:t>
            </a:r>
            <a:r>
              <a:rPr lang="hr-HR" sz="3200" dirty="0" smtClean="0"/>
              <a:t> </a:t>
            </a:r>
            <a:r>
              <a:rPr lang="hr-HR" sz="3200" dirty="0" err="1" smtClean="0"/>
              <a:t>school</a:t>
            </a:r>
            <a:endParaRPr lang="hr-HR" sz="3200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sz="2400" dirty="0" err="1" smtClean="0"/>
              <a:t>Named</a:t>
            </a:r>
            <a:r>
              <a:rPr lang="hr-HR" sz="2400" dirty="0" smtClean="0"/>
              <a:t> </a:t>
            </a:r>
            <a:r>
              <a:rPr lang="hr-HR" sz="2400" dirty="0" err="1" smtClean="0"/>
              <a:t>by</a:t>
            </a:r>
            <a:r>
              <a:rPr lang="hr-HR" sz="2400" dirty="0" smtClean="0"/>
              <a:t> a </a:t>
            </a:r>
            <a:r>
              <a:rPr lang="hr-HR" sz="2400" dirty="0" err="1" smtClean="0"/>
              <a:t>famous</a:t>
            </a:r>
            <a:r>
              <a:rPr lang="hr-HR" sz="2400" dirty="0" smtClean="0"/>
              <a:t> </a:t>
            </a:r>
            <a:r>
              <a:rPr lang="hr-HR" sz="2400" dirty="0" err="1" smtClean="0"/>
              <a:t>croatian</a:t>
            </a:r>
            <a:r>
              <a:rPr lang="hr-HR" sz="2400" dirty="0" smtClean="0"/>
              <a:t> </a:t>
            </a:r>
            <a:r>
              <a:rPr lang="hr-HR" sz="2400" dirty="0" err="1" smtClean="0"/>
              <a:t>painter</a:t>
            </a:r>
            <a:endParaRPr lang="hr-HR" sz="2400" dirty="0" smtClean="0"/>
          </a:p>
          <a:p>
            <a:r>
              <a:rPr lang="hr-HR" sz="2400" dirty="0" err="1" smtClean="0"/>
              <a:t>It</a:t>
            </a:r>
            <a:r>
              <a:rPr lang="hr-HR" sz="2400" dirty="0" smtClean="0"/>
              <a:t> </a:t>
            </a:r>
            <a:r>
              <a:rPr lang="hr-HR" sz="2400" dirty="0" err="1" smtClean="0"/>
              <a:t>is</a:t>
            </a:r>
            <a:r>
              <a:rPr lang="hr-HR" sz="2400" dirty="0" smtClean="0"/>
              <a:t> 50 </a:t>
            </a:r>
            <a:r>
              <a:rPr lang="hr-HR" sz="2400" dirty="0" err="1" smtClean="0"/>
              <a:t>years</a:t>
            </a:r>
            <a:r>
              <a:rPr lang="hr-HR" sz="2400" dirty="0" smtClean="0"/>
              <a:t> </a:t>
            </a:r>
            <a:r>
              <a:rPr lang="hr-HR" sz="2400" dirty="0" err="1" smtClean="0"/>
              <a:t>old</a:t>
            </a:r>
            <a:endParaRPr lang="hr-HR" sz="2400" dirty="0" smtClean="0"/>
          </a:p>
          <a:p>
            <a:r>
              <a:rPr lang="hr-HR" sz="2400" dirty="0" err="1" smtClean="0"/>
              <a:t>There</a:t>
            </a:r>
            <a:r>
              <a:rPr lang="hr-HR" sz="2400" dirty="0" smtClean="0"/>
              <a:t> are </a:t>
            </a:r>
            <a:r>
              <a:rPr lang="hr-HR" sz="2400" dirty="0" err="1" smtClean="0"/>
              <a:t>about</a:t>
            </a:r>
            <a:r>
              <a:rPr lang="hr-HR" sz="2400" dirty="0" smtClean="0"/>
              <a:t> 450 </a:t>
            </a:r>
            <a:r>
              <a:rPr lang="hr-HR" sz="2400" dirty="0" err="1" smtClean="0"/>
              <a:t>students</a:t>
            </a:r>
            <a:endParaRPr lang="hr-HR" sz="2400" dirty="0" smtClean="0"/>
          </a:p>
          <a:p>
            <a:r>
              <a:rPr lang="hr-HR" sz="2400" dirty="0" smtClean="0"/>
              <a:t>A </a:t>
            </a:r>
            <a:r>
              <a:rPr lang="hr-HR" sz="2400" dirty="0" err="1" smtClean="0"/>
              <a:t>lot</a:t>
            </a:r>
            <a:r>
              <a:rPr lang="hr-HR" sz="2400" dirty="0" smtClean="0"/>
              <a:t> </a:t>
            </a:r>
            <a:r>
              <a:rPr lang="hr-HR" sz="2400" dirty="0" err="1" smtClean="0"/>
              <a:t>of</a:t>
            </a:r>
            <a:r>
              <a:rPr lang="hr-HR" sz="2400" dirty="0" smtClean="0"/>
              <a:t> </a:t>
            </a:r>
            <a:r>
              <a:rPr lang="hr-HR" sz="2400" dirty="0" err="1" smtClean="0"/>
              <a:t>cros</a:t>
            </a:r>
            <a:r>
              <a:rPr lang="hr-HR" sz="2400" dirty="0" err="1" smtClean="0"/>
              <a:t>s</a:t>
            </a:r>
            <a:r>
              <a:rPr lang="hr-HR" sz="2400" dirty="0" smtClean="0"/>
              <a:t> </a:t>
            </a:r>
            <a:r>
              <a:rPr lang="hr-HR" sz="2400" dirty="0" err="1" smtClean="0"/>
              <a:t>curricular</a:t>
            </a:r>
            <a:r>
              <a:rPr lang="hr-HR" sz="2400" dirty="0" smtClean="0"/>
              <a:t> </a:t>
            </a:r>
            <a:r>
              <a:rPr lang="hr-HR" sz="2400" dirty="0" err="1" smtClean="0"/>
              <a:t>activities</a:t>
            </a:r>
            <a:endParaRPr lang="hr-HR" sz="2400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 rot="20891922">
            <a:off x="5041815" y="1778442"/>
            <a:ext cx="6787056" cy="276688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626" y="0"/>
            <a:ext cx="1657454" cy="1756958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651" y="4812145"/>
            <a:ext cx="1624243" cy="1624243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32012">
            <a:off x="8050031" y="3311838"/>
            <a:ext cx="3907046" cy="293028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9682" y="351928"/>
            <a:ext cx="1091109" cy="1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85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FOOD IN OUR SCHOOL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67045" y="1427356"/>
            <a:ext cx="4396339" cy="4195763"/>
          </a:xfrm>
        </p:spPr>
        <p:txBody>
          <a:bodyPr/>
          <a:lstStyle/>
          <a:p>
            <a:r>
              <a:rPr lang="hr-HR" sz="2400" dirty="0" smtClean="0"/>
              <a:t>1st </a:t>
            </a:r>
            <a:r>
              <a:rPr lang="hr-HR" sz="2400" dirty="0" err="1" smtClean="0"/>
              <a:t>and</a:t>
            </a:r>
            <a:r>
              <a:rPr lang="hr-HR" sz="2400" dirty="0" smtClean="0"/>
              <a:t> 2nd grade </a:t>
            </a:r>
            <a:r>
              <a:rPr lang="hr-HR" sz="2400" dirty="0" err="1" smtClean="0"/>
              <a:t>have</a:t>
            </a:r>
            <a:r>
              <a:rPr lang="hr-HR" sz="2400" dirty="0" smtClean="0"/>
              <a:t> </a:t>
            </a:r>
            <a:r>
              <a:rPr lang="hr-HR" sz="2400" dirty="0" err="1" smtClean="0"/>
              <a:t>lunch</a:t>
            </a:r>
            <a:endParaRPr lang="hr-HR" sz="2400" dirty="0" smtClean="0"/>
          </a:p>
          <a:p>
            <a:r>
              <a:rPr lang="hr-HR" sz="2400" dirty="0" err="1" smtClean="0"/>
              <a:t>From</a:t>
            </a:r>
            <a:r>
              <a:rPr lang="hr-HR" sz="2400" dirty="0" smtClean="0"/>
              <a:t> 3rd to 8th grade </a:t>
            </a:r>
            <a:r>
              <a:rPr lang="hr-HR" sz="2400" dirty="0" err="1" smtClean="0"/>
              <a:t>have</a:t>
            </a:r>
            <a:r>
              <a:rPr lang="hr-HR" sz="2400" dirty="0" smtClean="0"/>
              <a:t> </a:t>
            </a:r>
            <a:r>
              <a:rPr lang="hr-HR" sz="2400" dirty="0" err="1" smtClean="0"/>
              <a:t>brunch</a:t>
            </a:r>
            <a:r>
              <a:rPr lang="hr-HR" sz="2400" dirty="0" smtClean="0"/>
              <a:t> </a:t>
            </a:r>
          </a:p>
          <a:p>
            <a:r>
              <a:rPr lang="hr-HR" sz="2400" dirty="0" err="1" smtClean="0"/>
              <a:t>We</a:t>
            </a:r>
            <a:r>
              <a:rPr lang="hr-HR" sz="2400" dirty="0" smtClean="0"/>
              <a:t> </a:t>
            </a:r>
            <a:r>
              <a:rPr lang="hr-HR" sz="2400" dirty="0" err="1" smtClean="0"/>
              <a:t>have</a:t>
            </a:r>
            <a:r>
              <a:rPr lang="hr-HR" sz="2400" dirty="0" smtClean="0"/>
              <a:t> 2 </a:t>
            </a:r>
            <a:r>
              <a:rPr lang="hr-HR" sz="2400" dirty="0" err="1" smtClean="0"/>
              <a:t>cooks</a:t>
            </a:r>
            <a:endParaRPr lang="hr-HR" sz="2400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81646">
            <a:off x="7934820" y="661990"/>
            <a:ext cx="3832049" cy="287403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533">
            <a:off x="5254939" y="2253076"/>
            <a:ext cx="4747337" cy="2544324"/>
          </a:xfrm>
          <a:prstGeom prst="rect">
            <a:avLst/>
          </a:prstGeom>
        </p:spPr>
      </p:pic>
      <p:pic>
        <p:nvPicPr>
          <p:cNvPr id="5" name="Rezervirano mjesto sadržaja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9696">
            <a:off x="2558857" y="3641179"/>
            <a:ext cx="3880084" cy="2850298"/>
          </a:xfrm>
        </p:spPr>
      </p:pic>
    </p:spTree>
    <p:extLst>
      <p:ext uri="{BB962C8B-B14F-4D97-AF65-F5344CB8AC3E}">
        <p14:creationId xmlns:p14="http://schemas.microsoft.com/office/powerpoint/2010/main" val="2521030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328</TotalTime>
  <Words>221</Words>
  <Application>Microsoft Office PowerPoint</Application>
  <PresentationFormat>Široki zaslon</PresentationFormat>
  <Paragraphs>59</Paragraphs>
  <Slides>10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Ion</vt:lpstr>
      <vt:lpstr>CROATIA</vt:lpstr>
      <vt:lpstr>Croatia</vt:lpstr>
      <vt:lpstr>HILLY RANGE</vt:lpstr>
      <vt:lpstr>LOWLAND</vt:lpstr>
      <vt:lpstr>COASTAL</vt:lpstr>
      <vt:lpstr> MOUNTAIN RANGE</vt:lpstr>
      <vt:lpstr>ZAGREB  the capital city</vt:lpstr>
      <vt:lpstr>OUR SCHOOL </vt:lpstr>
      <vt:lpstr>FOOD IN OUR SCHOOL</vt:lpstr>
      <vt:lpstr>                The end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CROATIA</dc:title>
  <dc:creator>Korisnik1</dc:creator>
  <cp:lastModifiedBy>Korisnik1</cp:lastModifiedBy>
  <cp:revision>37</cp:revision>
  <dcterms:created xsi:type="dcterms:W3CDTF">2020-01-08T15:07:02Z</dcterms:created>
  <dcterms:modified xsi:type="dcterms:W3CDTF">2020-01-10T15:54:14Z</dcterms:modified>
</cp:coreProperties>
</file>